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898" r:id="rId2"/>
    <p:sldId id="885" r:id="rId3"/>
    <p:sldId id="905" r:id="rId4"/>
    <p:sldId id="901" r:id="rId5"/>
    <p:sldId id="899" r:id="rId6"/>
    <p:sldId id="904" r:id="rId7"/>
    <p:sldId id="903" r:id="rId8"/>
    <p:sldId id="906" r:id="rId9"/>
    <p:sldId id="907" r:id="rId10"/>
    <p:sldId id="860" r:id="rId11"/>
    <p:sldId id="909" r:id="rId12"/>
    <p:sldId id="856" r:id="rId13"/>
    <p:sldId id="910" r:id="rId14"/>
    <p:sldId id="892" r:id="rId15"/>
  </p:sldIdLst>
  <p:sldSz cx="12192000" cy="6858000"/>
  <p:notesSz cx="6805613" cy="9944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888709-736B-353D-9661-062686663931}" name="Nick Heim-Fischer" initials="NH" userId="S::n.heim-fischer@iga2027.ruhr::e567de2b-0b5f-4f2e-8de3-2dd743d7a10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E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7BC9E8-AEA0-4F69-AD11-53CD52A65C66}" v="10" dt="2025-07-09T09:12:46.703"/>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59" d="100"/>
          <a:sy n="159" d="100"/>
        </p:scale>
        <p:origin x="384"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k Heim-Fischer" userId="e567de2b-0b5f-4f2e-8de3-2dd743d7a109" providerId="ADAL" clId="{CF64705C-7DBA-4C61-8E60-6EA343D41F38}"/>
    <pc:docChg chg="undo custSel delSld modSld">
      <pc:chgData name="Nick Heim-Fischer" userId="e567de2b-0b5f-4f2e-8de3-2dd743d7a109" providerId="ADAL" clId="{CF64705C-7DBA-4C61-8E60-6EA343D41F38}" dt="2024-11-15T09:41:51.717" v="258" actId="1076"/>
      <pc:docMkLst>
        <pc:docMk/>
      </pc:docMkLst>
      <pc:sldChg chg="addSp delSp modSp mod">
        <pc:chgData name="Nick Heim-Fischer" userId="e567de2b-0b5f-4f2e-8de3-2dd743d7a109" providerId="ADAL" clId="{CF64705C-7DBA-4C61-8E60-6EA343D41F38}" dt="2024-11-15T09:32:11.779" v="133" actId="1076"/>
        <pc:sldMkLst>
          <pc:docMk/>
          <pc:sldMk cId="2751339360" sldId="860"/>
        </pc:sldMkLst>
      </pc:sldChg>
      <pc:sldChg chg="addSp delSp modSp mod">
        <pc:chgData name="Nick Heim-Fischer" userId="e567de2b-0b5f-4f2e-8de3-2dd743d7a109" providerId="ADAL" clId="{CF64705C-7DBA-4C61-8E60-6EA343D41F38}" dt="2024-11-15T09:38:02.787" v="236" actId="14100"/>
        <pc:sldMkLst>
          <pc:docMk/>
          <pc:sldMk cId="3117923676" sldId="893"/>
        </pc:sldMkLst>
      </pc:sldChg>
      <pc:sldChg chg="delSp modSp del mod">
        <pc:chgData name="Nick Heim-Fischer" userId="e567de2b-0b5f-4f2e-8de3-2dd743d7a109" providerId="ADAL" clId="{CF64705C-7DBA-4C61-8E60-6EA343D41F38}" dt="2024-11-15T09:39:19.814" v="245" actId="2696"/>
        <pc:sldMkLst>
          <pc:docMk/>
          <pc:sldMk cId="3666509" sldId="894"/>
        </pc:sldMkLst>
      </pc:sldChg>
      <pc:sldChg chg="del">
        <pc:chgData name="Nick Heim-Fischer" userId="e567de2b-0b5f-4f2e-8de3-2dd743d7a109" providerId="ADAL" clId="{CF64705C-7DBA-4C61-8E60-6EA343D41F38}" dt="2024-11-15T09:39:22.637" v="246" actId="2696"/>
        <pc:sldMkLst>
          <pc:docMk/>
          <pc:sldMk cId="1059506473" sldId="895"/>
        </pc:sldMkLst>
      </pc:sldChg>
      <pc:sldChg chg="del">
        <pc:chgData name="Nick Heim-Fischer" userId="e567de2b-0b5f-4f2e-8de3-2dd743d7a109" providerId="ADAL" clId="{CF64705C-7DBA-4C61-8E60-6EA343D41F38}" dt="2024-11-15T09:38:16.643" v="238" actId="2696"/>
        <pc:sldMkLst>
          <pc:docMk/>
          <pc:sldMk cId="1356589081" sldId="896"/>
        </pc:sldMkLst>
      </pc:sldChg>
      <pc:sldChg chg="del">
        <pc:chgData name="Nick Heim-Fischer" userId="e567de2b-0b5f-4f2e-8de3-2dd743d7a109" providerId="ADAL" clId="{CF64705C-7DBA-4C61-8E60-6EA343D41F38}" dt="2024-11-15T09:38:11.653" v="237" actId="2696"/>
        <pc:sldMkLst>
          <pc:docMk/>
          <pc:sldMk cId="144202397" sldId="897"/>
        </pc:sldMkLst>
      </pc:sldChg>
      <pc:sldChg chg="addSp delSp modSp mod">
        <pc:chgData name="Nick Heim-Fischer" userId="e567de2b-0b5f-4f2e-8de3-2dd743d7a109" providerId="ADAL" clId="{CF64705C-7DBA-4C61-8E60-6EA343D41F38}" dt="2024-11-15T09:41:51.717" v="258" actId="1076"/>
        <pc:sldMkLst>
          <pc:docMk/>
          <pc:sldMk cId="3739198234" sldId="901"/>
        </pc:sldMkLst>
      </pc:sldChg>
      <pc:sldChg chg="addSp delSp modSp mod">
        <pc:chgData name="Nick Heim-Fischer" userId="e567de2b-0b5f-4f2e-8de3-2dd743d7a109" providerId="ADAL" clId="{CF64705C-7DBA-4C61-8E60-6EA343D41F38}" dt="2024-11-15T08:37:19.181" v="24" actId="14100"/>
        <pc:sldMkLst>
          <pc:docMk/>
          <pc:sldMk cId="1704459295" sldId="905"/>
        </pc:sldMkLst>
      </pc:sldChg>
      <pc:sldChg chg="addSp delSp modSp mod">
        <pc:chgData name="Nick Heim-Fischer" userId="e567de2b-0b5f-4f2e-8de3-2dd743d7a109" providerId="ADAL" clId="{CF64705C-7DBA-4C61-8E60-6EA343D41F38}" dt="2024-11-15T08:42:32.309" v="96" actId="1076"/>
        <pc:sldMkLst>
          <pc:docMk/>
          <pc:sldMk cId="3255079217" sldId="906"/>
        </pc:sldMkLst>
      </pc:sldChg>
      <pc:sldChg chg="addSp modSp mod">
        <pc:chgData name="Nick Heim-Fischer" userId="e567de2b-0b5f-4f2e-8de3-2dd743d7a109" providerId="ADAL" clId="{CF64705C-7DBA-4C61-8E60-6EA343D41F38}" dt="2024-11-15T09:10:10.269" v="116" actId="1076"/>
        <pc:sldMkLst>
          <pc:docMk/>
          <pc:sldMk cId="1307608306" sldId="907"/>
        </pc:sldMkLst>
      </pc:sldChg>
      <pc:sldChg chg="del">
        <pc:chgData name="Nick Heim-Fischer" userId="e567de2b-0b5f-4f2e-8de3-2dd743d7a109" providerId="ADAL" clId="{CF64705C-7DBA-4C61-8E60-6EA343D41F38}" dt="2024-11-15T09:41:27.514" v="255" actId="2696"/>
        <pc:sldMkLst>
          <pc:docMk/>
          <pc:sldMk cId="622490594" sldId="908"/>
        </pc:sldMkLst>
      </pc:sldChg>
      <pc:sldChg chg="modSp mod">
        <pc:chgData name="Nick Heim-Fischer" userId="e567de2b-0b5f-4f2e-8de3-2dd743d7a109" providerId="ADAL" clId="{CF64705C-7DBA-4C61-8E60-6EA343D41F38}" dt="2024-11-15T09:41:31.501" v="257" actId="20577"/>
        <pc:sldMkLst>
          <pc:docMk/>
          <pc:sldMk cId="3470558792" sldId="909"/>
        </pc:sldMkLst>
      </pc:sldChg>
    </pc:docChg>
  </pc:docChgLst>
  <pc:docChgLst>
    <pc:chgData name="Nick Heim-Fischer" userId="e567de2b-0b5f-4f2e-8de3-2dd743d7a109" providerId="ADAL" clId="{C62632FF-9C83-4503-AAC5-E358C6ADA3FF}"/>
    <pc:docChg chg="undo custSel delSld modSld">
      <pc:chgData name="Nick Heim-Fischer" userId="e567de2b-0b5f-4f2e-8de3-2dd743d7a109" providerId="ADAL" clId="{C62632FF-9C83-4503-AAC5-E358C6ADA3FF}" dt="2024-12-18T08:11:30.233" v="1498" actId="14100"/>
      <pc:docMkLst>
        <pc:docMk/>
      </pc:docMkLst>
      <pc:sldChg chg="modSp mod">
        <pc:chgData name="Nick Heim-Fischer" userId="e567de2b-0b5f-4f2e-8de3-2dd743d7a109" providerId="ADAL" clId="{C62632FF-9C83-4503-AAC5-E358C6ADA3FF}" dt="2024-12-17T13:50:01.639" v="1296" actId="20577"/>
        <pc:sldMkLst>
          <pc:docMk/>
          <pc:sldMk cId="2751339360" sldId="860"/>
        </pc:sldMkLst>
      </pc:sldChg>
      <pc:sldChg chg="modSp mod">
        <pc:chgData name="Nick Heim-Fischer" userId="e567de2b-0b5f-4f2e-8de3-2dd743d7a109" providerId="ADAL" clId="{C62632FF-9C83-4503-AAC5-E358C6ADA3FF}" dt="2024-12-17T13:17:46.822" v="661" actId="123"/>
        <pc:sldMkLst>
          <pc:docMk/>
          <pc:sldMk cId="3261035249" sldId="885"/>
        </pc:sldMkLst>
      </pc:sldChg>
      <pc:sldChg chg="modSp mod">
        <pc:chgData name="Nick Heim-Fischer" userId="e567de2b-0b5f-4f2e-8de3-2dd743d7a109" providerId="ADAL" clId="{C62632FF-9C83-4503-AAC5-E358C6ADA3FF}" dt="2024-12-17T13:51:16.311" v="1313" actId="20577"/>
        <pc:sldMkLst>
          <pc:docMk/>
          <pc:sldMk cId="3985315248" sldId="892"/>
        </pc:sldMkLst>
      </pc:sldChg>
      <pc:sldChg chg="modSp del mod">
        <pc:chgData name="Nick Heim-Fischer" userId="e567de2b-0b5f-4f2e-8de3-2dd743d7a109" providerId="ADAL" clId="{C62632FF-9C83-4503-AAC5-E358C6ADA3FF}" dt="2024-12-17T13:50:14.807" v="1297" actId="2696"/>
        <pc:sldMkLst>
          <pc:docMk/>
          <pc:sldMk cId="3117923676" sldId="893"/>
        </pc:sldMkLst>
      </pc:sldChg>
      <pc:sldChg chg="addSp modSp mod">
        <pc:chgData name="Nick Heim-Fischer" userId="e567de2b-0b5f-4f2e-8de3-2dd743d7a109" providerId="ADAL" clId="{C62632FF-9C83-4503-AAC5-E358C6ADA3FF}" dt="2024-12-18T08:10:11.455" v="1459" actId="1076"/>
        <pc:sldMkLst>
          <pc:docMk/>
          <pc:sldMk cId="3739198234" sldId="901"/>
        </pc:sldMkLst>
      </pc:sldChg>
      <pc:sldChg chg="modSp mod">
        <pc:chgData name="Nick Heim-Fischer" userId="e567de2b-0b5f-4f2e-8de3-2dd743d7a109" providerId="ADAL" clId="{C62632FF-9C83-4503-AAC5-E358C6ADA3FF}" dt="2024-12-17T13:30:59.449" v="857" actId="20577"/>
        <pc:sldMkLst>
          <pc:docMk/>
          <pc:sldMk cId="491982702" sldId="903"/>
        </pc:sldMkLst>
      </pc:sldChg>
      <pc:sldChg chg="addSp delSp modSp mod">
        <pc:chgData name="Nick Heim-Fischer" userId="e567de2b-0b5f-4f2e-8de3-2dd743d7a109" providerId="ADAL" clId="{C62632FF-9C83-4503-AAC5-E358C6ADA3FF}" dt="2024-12-18T08:09:33.594" v="1452" actId="2711"/>
        <pc:sldMkLst>
          <pc:docMk/>
          <pc:sldMk cId="1704459295" sldId="905"/>
        </pc:sldMkLst>
      </pc:sldChg>
      <pc:sldChg chg="addSp modSp mod">
        <pc:chgData name="Nick Heim-Fischer" userId="e567de2b-0b5f-4f2e-8de3-2dd743d7a109" providerId="ADAL" clId="{C62632FF-9C83-4503-AAC5-E358C6ADA3FF}" dt="2024-12-17T13:38:15.087" v="960" actId="20577"/>
        <pc:sldMkLst>
          <pc:docMk/>
          <pc:sldMk cId="3255079217" sldId="906"/>
        </pc:sldMkLst>
      </pc:sldChg>
      <pc:sldChg chg="addSp delSp modSp mod">
        <pc:chgData name="Nick Heim-Fischer" userId="e567de2b-0b5f-4f2e-8de3-2dd743d7a109" providerId="ADAL" clId="{C62632FF-9C83-4503-AAC5-E358C6ADA3FF}" dt="2024-12-18T08:11:30.233" v="1498" actId="14100"/>
        <pc:sldMkLst>
          <pc:docMk/>
          <pc:sldMk cId="1307608306" sldId="907"/>
        </pc:sldMkLst>
      </pc:sldChg>
      <pc:sldChg chg="modSp mod">
        <pc:chgData name="Nick Heim-Fischer" userId="e567de2b-0b5f-4f2e-8de3-2dd743d7a109" providerId="ADAL" clId="{C62632FF-9C83-4503-AAC5-E358C6ADA3FF}" dt="2024-12-17T13:50:40.598" v="1301" actId="20577"/>
        <pc:sldMkLst>
          <pc:docMk/>
          <pc:sldMk cId="3470558792" sldId="909"/>
        </pc:sldMkLst>
      </pc:sldChg>
    </pc:docChg>
  </pc:docChgLst>
  <pc:docChgLst>
    <pc:chgData name="Nick Heim-Fischer" userId="e567de2b-0b5f-4f2e-8de3-2dd743d7a109" providerId="ADAL" clId="{707BC9E8-AEA0-4F69-AD11-53CD52A65C66}"/>
    <pc:docChg chg="custSel modSld">
      <pc:chgData name="Nick Heim-Fischer" userId="e567de2b-0b5f-4f2e-8de3-2dd743d7a109" providerId="ADAL" clId="{707BC9E8-AEA0-4F69-AD11-53CD52A65C66}" dt="2025-07-09T09:12:52.936" v="85" actId="20577"/>
      <pc:docMkLst>
        <pc:docMk/>
      </pc:docMkLst>
      <pc:sldChg chg="delSp modSp mod">
        <pc:chgData name="Nick Heim-Fischer" userId="e567de2b-0b5f-4f2e-8de3-2dd743d7a109" providerId="ADAL" clId="{707BC9E8-AEA0-4F69-AD11-53CD52A65C66}" dt="2025-07-09T09:12:52.936" v="85" actId="20577"/>
        <pc:sldMkLst>
          <pc:docMk/>
          <pc:sldMk cId="3985315248" sldId="892"/>
        </pc:sldMkLst>
        <pc:spChg chg="mod">
          <ac:chgData name="Nick Heim-Fischer" userId="e567de2b-0b5f-4f2e-8de3-2dd743d7a109" providerId="ADAL" clId="{707BC9E8-AEA0-4F69-AD11-53CD52A65C66}" dt="2025-07-09T09:12:52.936" v="85" actId="20577"/>
          <ac:spMkLst>
            <pc:docMk/>
            <pc:sldMk cId="3985315248" sldId="892"/>
            <ac:spMk id="13" creationId="{A3318B1E-46B9-4834-B97F-7A33D6022824}"/>
          </ac:spMkLst>
        </pc:spChg>
        <pc:picChg chg="del">
          <ac:chgData name="Nick Heim-Fischer" userId="e567de2b-0b5f-4f2e-8de3-2dd743d7a109" providerId="ADAL" clId="{707BC9E8-AEA0-4F69-AD11-53CD52A65C66}" dt="2025-07-09T09:09:44.662" v="4" actId="21"/>
          <ac:picMkLst>
            <pc:docMk/>
            <pc:sldMk cId="3985315248" sldId="892"/>
            <ac:picMk id="16" creationId="{8FC7ACD4-5E54-4EA2-AEE5-8082145356CC}"/>
          </ac:picMkLst>
        </pc:picChg>
      </pc:sldChg>
      <pc:sldChg chg="modSp mod">
        <pc:chgData name="Nick Heim-Fischer" userId="e567de2b-0b5f-4f2e-8de3-2dd743d7a109" providerId="ADAL" clId="{707BC9E8-AEA0-4F69-AD11-53CD52A65C66}" dt="2025-07-09T09:09:28.236" v="3" actId="20577"/>
        <pc:sldMkLst>
          <pc:docMk/>
          <pc:sldMk cId="3294842951" sldId="898"/>
        </pc:sldMkLst>
        <pc:spChg chg="mod">
          <ac:chgData name="Nick Heim-Fischer" userId="e567de2b-0b5f-4f2e-8de3-2dd743d7a109" providerId="ADAL" clId="{707BC9E8-AEA0-4F69-AD11-53CD52A65C66}" dt="2025-07-09T09:09:28.236" v="3" actId="20577"/>
          <ac:spMkLst>
            <pc:docMk/>
            <pc:sldMk cId="3294842951" sldId="898"/>
            <ac:spMk id="17410" creationId="{00000000-0000-0000-0000-000000000000}"/>
          </ac:spMkLst>
        </pc:spChg>
      </pc:sldChg>
      <pc:sldChg chg="modSp mod">
        <pc:chgData name="Nick Heim-Fischer" userId="e567de2b-0b5f-4f2e-8de3-2dd743d7a109" providerId="ADAL" clId="{707BC9E8-AEA0-4F69-AD11-53CD52A65C66}" dt="2025-07-09T09:10:06.812" v="7" actId="20577"/>
        <pc:sldMkLst>
          <pc:docMk/>
          <pc:sldMk cId="491982702" sldId="903"/>
        </pc:sldMkLst>
        <pc:spChg chg="mod">
          <ac:chgData name="Nick Heim-Fischer" userId="e567de2b-0b5f-4f2e-8de3-2dd743d7a109" providerId="ADAL" clId="{707BC9E8-AEA0-4F69-AD11-53CD52A65C66}" dt="2025-07-09T09:10:06.812" v="7" actId="20577"/>
          <ac:spMkLst>
            <pc:docMk/>
            <pc:sldMk cId="491982702" sldId="903"/>
            <ac:spMk id="46" creationId="{B18DC127-85DD-4769-BEB9-167908ECC638}"/>
          </ac:spMkLst>
        </pc:spChg>
        <pc:cxnChg chg="mod">
          <ac:chgData name="Nick Heim-Fischer" userId="e567de2b-0b5f-4f2e-8de3-2dd743d7a109" providerId="ADAL" clId="{707BC9E8-AEA0-4F69-AD11-53CD52A65C66}" dt="2025-07-09T09:10:06.812" v="7" actId="20577"/>
          <ac:cxnSpMkLst>
            <pc:docMk/>
            <pc:sldMk cId="491982702" sldId="903"/>
            <ac:cxnSpMk id="47" creationId="{10DCA6FD-372B-4D8B-A455-334BADD553BD}"/>
          </ac:cxnSpMkLst>
        </pc:cxnChg>
      </pc:sldChg>
      <pc:sldChg chg="modSp mod">
        <pc:chgData name="Nick Heim-Fischer" userId="e567de2b-0b5f-4f2e-8de3-2dd743d7a109" providerId="ADAL" clId="{707BC9E8-AEA0-4F69-AD11-53CD52A65C66}" dt="2025-07-09T09:10:57.402" v="27" actId="1076"/>
        <pc:sldMkLst>
          <pc:docMk/>
          <pc:sldMk cId="1307608306" sldId="907"/>
        </pc:sldMkLst>
        <pc:spChg chg="mod">
          <ac:chgData name="Nick Heim-Fischer" userId="e567de2b-0b5f-4f2e-8de3-2dd743d7a109" providerId="ADAL" clId="{707BC9E8-AEA0-4F69-AD11-53CD52A65C66}" dt="2025-07-09T09:10:57.402" v="27" actId="1076"/>
          <ac:spMkLst>
            <pc:docMk/>
            <pc:sldMk cId="1307608306" sldId="907"/>
            <ac:spMk id="17" creationId="{B96FE3A5-912D-497A-85C5-530C4C408E72}"/>
          </ac:spMkLst>
        </pc:spChg>
      </pc:sldChg>
      <pc:sldChg chg="delSp modSp mod">
        <pc:chgData name="Nick Heim-Fischer" userId="e567de2b-0b5f-4f2e-8de3-2dd743d7a109" providerId="ADAL" clId="{707BC9E8-AEA0-4F69-AD11-53CD52A65C66}" dt="2025-07-09T09:11:53.617" v="67" actId="21"/>
        <pc:sldMkLst>
          <pc:docMk/>
          <pc:sldMk cId="2908559386" sldId="910"/>
        </pc:sldMkLst>
        <pc:spChg chg="mod">
          <ac:chgData name="Nick Heim-Fischer" userId="e567de2b-0b5f-4f2e-8de3-2dd743d7a109" providerId="ADAL" clId="{707BC9E8-AEA0-4F69-AD11-53CD52A65C66}" dt="2025-07-09T09:11:48.229" v="65" actId="20577"/>
          <ac:spMkLst>
            <pc:docMk/>
            <pc:sldMk cId="2908559386" sldId="910"/>
            <ac:spMk id="13" creationId="{73A68086-D87D-4374-A456-4AD8841A85EA}"/>
          </ac:spMkLst>
        </pc:spChg>
        <pc:picChg chg="del mod">
          <ac:chgData name="Nick Heim-Fischer" userId="e567de2b-0b5f-4f2e-8de3-2dd743d7a109" providerId="ADAL" clId="{707BC9E8-AEA0-4F69-AD11-53CD52A65C66}" dt="2025-07-09T09:11:53.617" v="67" actId="21"/>
          <ac:picMkLst>
            <pc:docMk/>
            <pc:sldMk cId="2908559386" sldId="910"/>
            <ac:picMk id="4" creationId="{B10B1902-D0CB-4CA7-BFD5-F38AB998758D}"/>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9099" cy="498932"/>
          </a:xfrm>
          <a:prstGeom prst="rect">
            <a:avLst/>
          </a:prstGeom>
        </p:spPr>
        <p:txBody>
          <a:bodyPr vert="horz" lIns="95706" tIns="47854" rIns="95706" bIns="47854" rtlCol="0"/>
          <a:lstStyle>
            <a:lvl1pPr algn="l">
              <a:defRPr sz="1300"/>
            </a:lvl1pPr>
          </a:lstStyle>
          <a:p>
            <a:endParaRPr lang="de-DE"/>
          </a:p>
        </p:txBody>
      </p:sp>
      <p:sp>
        <p:nvSpPr>
          <p:cNvPr id="3" name="Datumsplatzhalter 2"/>
          <p:cNvSpPr>
            <a:spLocks noGrp="1"/>
          </p:cNvSpPr>
          <p:nvPr>
            <p:ph type="dt" idx="1"/>
          </p:nvPr>
        </p:nvSpPr>
        <p:spPr>
          <a:xfrm>
            <a:off x="3854940" y="0"/>
            <a:ext cx="2949099" cy="498932"/>
          </a:xfrm>
          <a:prstGeom prst="rect">
            <a:avLst/>
          </a:prstGeom>
        </p:spPr>
        <p:txBody>
          <a:bodyPr vert="horz" lIns="95706" tIns="47854" rIns="95706" bIns="47854" rtlCol="0"/>
          <a:lstStyle>
            <a:lvl1pPr algn="r">
              <a:defRPr sz="1300"/>
            </a:lvl1pPr>
          </a:lstStyle>
          <a:p>
            <a:fld id="{CBF35CBE-6ABA-4CFE-8E7B-4AD6D76B5541}" type="datetimeFigureOut">
              <a:rPr lang="de-DE" smtClean="0"/>
              <a:t>09.07.2025</a:t>
            </a:fld>
            <a:endParaRPr lang="de-DE"/>
          </a:p>
        </p:txBody>
      </p:sp>
      <p:sp>
        <p:nvSpPr>
          <p:cNvPr id="4" name="Folienbildplatzhalter 3"/>
          <p:cNvSpPr>
            <a:spLocks noGrp="1" noRot="1" noChangeAspect="1"/>
          </p:cNvSpPr>
          <p:nvPr>
            <p:ph type="sldImg" idx="2"/>
          </p:nvPr>
        </p:nvSpPr>
        <p:spPr>
          <a:xfrm>
            <a:off x="420688" y="1243013"/>
            <a:ext cx="5965825" cy="3355975"/>
          </a:xfrm>
          <a:prstGeom prst="rect">
            <a:avLst/>
          </a:prstGeom>
          <a:noFill/>
          <a:ln w="12700">
            <a:solidFill>
              <a:prstClr val="black"/>
            </a:solidFill>
          </a:ln>
        </p:spPr>
        <p:txBody>
          <a:bodyPr vert="horz" lIns="95706" tIns="47854" rIns="95706" bIns="47854" rtlCol="0" anchor="ctr"/>
          <a:lstStyle/>
          <a:p>
            <a:endParaRPr lang="de-DE"/>
          </a:p>
        </p:txBody>
      </p:sp>
      <p:sp>
        <p:nvSpPr>
          <p:cNvPr id="5" name="Notizenplatzhalter 4"/>
          <p:cNvSpPr>
            <a:spLocks noGrp="1"/>
          </p:cNvSpPr>
          <p:nvPr>
            <p:ph type="body" sz="quarter" idx="3"/>
          </p:nvPr>
        </p:nvSpPr>
        <p:spPr>
          <a:xfrm>
            <a:off x="680562" y="4785598"/>
            <a:ext cx="5444490" cy="3915490"/>
          </a:xfrm>
          <a:prstGeom prst="rect">
            <a:avLst/>
          </a:prstGeom>
        </p:spPr>
        <p:txBody>
          <a:bodyPr vert="horz" lIns="95706" tIns="47854" rIns="95706" bIns="47854"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45170"/>
            <a:ext cx="2949099" cy="498931"/>
          </a:xfrm>
          <a:prstGeom prst="rect">
            <a:avLst/>
          </a:prstGeom>
        </p:spPr>
        <p:txBody>
          <a:bodyPr vert="horz" lIns="95706" tIns="47854" rIns="95706" bIns="47854" rtlCol="0" anchor="b"/>
          <a:lstStyle>
            <a:lvl1pPr algn="l">
              <a:defRPr sz="1300"/>
            </a:lvl1pPr>
          </a:lstStyle>
          <a:p>
            <a:endParaRPr lang="de-DE"/>
          </a:p>
        </p:txBody>
      </p:sp>
      <p:sp>
        <p:nvSpPr>
          <p:cNvPr id="7" name="Foliennummernplatzhalter 6"/>
          <p:cNvSpPr>
            <a:spLocks noGrp="1"/>
          </p:cNvSpPr>
          <p:nvPr>
            <p:ph type="sldNum" sz="quarter" idx="5"/>
          </p:nvPr>
        </p:nvSpPr>
        <p:spPr>
          <a:xfrm>
            <a:off x="3854940" y="9445170"/>
            <a:ext cx="2949099" cy="498931"/>
          </a:xfrm>
          <a:prstGeom prst="rect">
            <a:avLst/>
          </a:prstGeom>
        </p:spPr>
        <p:txBody>
          <a:bodyPr vert="horz" lIns="95706" tIns="47854" rIns="95706" bIns="47854" rtlCol="0" anchor="b"/>
          <a:lstStyle>
            <a:lvl1pPr algn="r">
              <a:defRPr sz="1300"/>
            </a:lvl1pPr>
          </a:lstStyle>
          <a:p>
            <a:fld id="{139F7053-362F-4E40-ACB7-B6D4A76919FA}" type="slidenum">
              <a:rPr lang="de-DE" smtClean="0"/>
              <a:t>‹Nr.›</a:t>
            </a:fld>
            <a:endParaRPr lang="de-DE"/>
          </a:p>
        </p:txBody>
      </p:sp>
    </p:spTree>
    <p:extLst>
      <p:ext uri="{BB962C8B-B14F-4D97-AF65-F5344CB8AC3E}">
        <p14:creationId xmlns:p14="http://schemas.microsoft.com/office/powerpoint/2010/main" val="5114860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F13C5A54-48FC-4757-9FA6-33D992332A48}" type="datetimeFigureOut">
              <a:rPr lang="de-DE" smtClean="0"/>
              <a:t>09.07.2025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61A9D70-E990-44D0-A954-8875A8895E0D}" type="slidenum">
              <a:rPr lang="de-DE" smtClean="0"/>
              <a:t>‹Nr.›</a:t>
            </a:fld>
            <a:endParaRPr lang="de-DE"/>
          </a:p>
        </p:txBody>
      </p:sp>
    </p:spTree>
    <p:extLst>
      <p:ext uri="{BB962C8B-B14F-4D97-AF65-F5344CB8AC3E}">
        <p14:creationId xmlns:p14="http://schemas.microsoft.com/office/powerpoint/2010/main" val="2834431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Grüne Bubbel">
    <p:spTree>
      <p:nvGrpSpPr>
        <p:cNvPr id="1" name=""/>
        <p:cNvGrpSpPr/>
        <p:nvPr/>
      </p:nvGrpSpPr>
      <p:grpSpPr>
        <a:xfrm>
          <a:off x="0" y="0"/>
          <a:ext cx="0" cy="0"/>
          <a:chOff x="0" y="0"/>
          <a:chExt cx="0" cy="0"/>
        </a:xfrm>
      </p:grpSpPr>
      <p:sp>
        <p:nvSpPr>
          <p:cNvPr id="30" name="Textplatzhalter 5">
            <a:extLst>
              <a:ext uri="{FF2B5EF4-FFF2-40B4-BE49-F238E27FC236}">
                <a16:creationId xmlns:a16="http://schemas.microsoft.com/office/drawing/2014/main" id="{A091606B-F1F9-4C26-BAEE-37182002BE7A}"/>
              </a:ext>
            </a:extLst>
          </p:cNvPr>
          <p:cNvSpPr>
            <a:spLocks noGrp="1" noChangeAspect="1"/>
          </p:cNvSpPr>
          <p:nvPr>
            <p:ph type="body" sz="quarter" idx="10" hasCustomPrompt="1"/>
          </p:nvPr>
        </p:nvSpPr>
        <p:spPr>
          <a:xfrm>
            <a:off x="2149369" y="922549"/>
            <a:ext cx="1656000" cy="1656000"/>
          </a:xfrm>
          <a:prstGeom prst="ellipse">
            <a:avLst/>
          </a:prstGeom>
          <a:solidFill>
            <a:srgbClr val="009900"/>
          </a:solidFill>
          <a:effectLst/>
        </p:spPr>
        <p:txBody>
          <a:bodyPr lIns="0" rIns="0" anchor="ctr">
            <a:normAutofit/>
          </a:bodyPr>
          <a:lstStyle>
            <a:lvl1pPr marL="0" indent="0" algn="ctr">
              <a:lnSpc>
                <a:spcPct val="100000"/>
              </a:lnSpc>
              <a:spcBef>
                <a:spcPts val="0"/>
              </a:spcBef>
              <a:buNone/>
              <a:defRPr sz="1600">
                <a:solidFill>
                  <a:schemeClr val="bg1"/>
                </a:solidFill>
              </a:defRPr>
            </a:lvl1pPr>
          </a:lstStyle>
          <a:p>
            <a:pPr lvl="0"/>
            <a:r>
              <a:rPr lang="de-DE" dirty="0"/>
              <a:t>Text einfügen</a:t>
            </a:r>
          </a:p>
        </p:txBody>
      </p:sp>
      <p:sp>
        <p:nvSpPr>
          <p:cNvPr id="31" name="Textplatzhalter 5">
            <a:extLst>
              <a:ext uri="{FF2B5EF4-FFF2-40B4-BE49-F238E27FC236}">
                <a16:creationId xmlns:a16="http://schemas.microsoft.com/office/drawing/2014/main" id="{00E95A2C-8D0D-4700-AE46-7004AB14F176}"/>
              </a:ext>
            </a:extLst>
          </p:cNvPr>
          <p:cNvSpPr>
            <a:spLocks noGrp="1" noChangeAspect="1"/>
          </p:cNvSpPr>
          <p:nvPr>
            <p:ph type="body" sz="quarter" idx="11" hasCustomPrompt="1"/>
          </p:nvPr>
        </p:nvSpPr>
        <p:spPr>
          <a:xfrm>
            <a:off x="2849356" y="4840625"/>
            <a:ext cx="1656000" cy="1656000"/>
          </a:xfrm>
          <a:prstGeom prst="ellipse">
            <a:avLst/>
          </a:prstGeom>
          <a:solidFill>
            <a:srgbClr val="009900"/>
          </a:solidFill>
          <a:effectLst/>
        </p:spPr>
        <p:txBody>
          <a:bodyPr lIns="0" rIns="0" anchor="ctr">
            <a:normAutofit/>
          </a:bodyPr>
          <a:lstStyle>
            <a:lvl1pPr marL="0" indent="0" algn="ctr">
              <a:lnSpc>
                <a:spcPct val="100000"/>
              </a:lnSpc>
              <a:spcBef>
                <a:spcPts val="0"/>
              </a:spcBef>
              <a:buNone/>
              <a:defRPr sz="1600">
                <a:solidFill>
                  <a:schemeClr val="bg1"/>
                </a:solidFill>
              </a:defRPr>
            </a:lvl1pPr>
          </a:lstStyle>
          <a:p>
            <a:pPr lvl="0"/>
            <a:r>
              <a:rPr lang="de-DE" dirty="0"/>
              <a:t>Text einfügen</a:t>
            </a:r>
          </a:p>
        </p:txBody>
      </p:sp>
      <p:sp>
        <p:nvSpPr>
          <p:cNvPr id="33" name="Textplatzhalter 5">
            <a:extLst>
              <a:ext uri="{FF2B5EF4-FFF2-40B4-BE49-F238E27FC236}">
                <a16:creationId xmlns:a16="http://schemas.microsoft.com/office/drawing/2014/main" id="{4EDC92B9-0DBD-4AA5-826B-7D3BD3B16F7D}"/>
              </a:ext>
            </a:extLst>
          </p:cNvPr>
          <p:cNvSpPr>
            <a:spLocks noGrp="1" noChangeAspect="1"/>
          </p:cNvSpPr>
          <p:nvPr>
            <p:ph type="body" sz="quarter" idx="13" hasCustomPrompt="1"/>
          </p:nvPr>
        </p:nvSpPr>
        <p:spPr>
          <a:xfrm>
            <a:off x="520706" y="3610616"/>
            <a:ext cx="1656000" cy="1656000"/>
          </a:xfrm>
          <a:prstGeom prst="ellipse">
            <a:avLst/>
          </a:prstGeom>
          <a:solidFill>
            <a:srgbClr val="009900"/>
          </a:solidFill>
          <a:effectLst/>
        </p:spPr>
        <p:txBody>
          <a:bodyPr lIns="0" rIns="0" anchor="ctr">
            <a:normAutofit/>
          </a:bodyPr>
          <a:lstStyle>
            <a:lvl1pPr marL="0" indent="0" algn="ctr">
              <a:lnSpc>
                <a:spcPct val="100000"/>
              </a:lnSpc>
              <a:spcBef>
                <a:spcPts val="0"/>
              </a:spcBef>
              <a:buNone/>
              <a:defRPr sz="1600">
                <a:solidFill>
                  <a:schemeClr val="bg1"/>
                </a:solidFill>
              </a:defRPr>
            </a:lvl1pPr>
          </a:lstStyle>
          <a:p>
            <a:pPr lvl="0"/>
            <a:r>
              <a:rPr lang="de-DE" dirty="0"/>
              <a:t>Text einfügen</a:t>
            </a:r>
          </a:p>
        </p:txBody>
      </p:sp>
      <p:sp>
        <p:nvSpPr>
          <p:cNvPr id="34" name="Textplatzhalter 5">
            <a:extLst>
              <a:ext uri="{FF2B5EF4-FFF2-40B4-BE49-F238E27FC236}">
                <a16:creationId xmlns:a16="http://schemas.microsoft.com/office/drawing/2014/main" id="{A2323788-6439-424C-9288-176209BE3DE9}"/>
              </a:ext>
            </a:extLst>
          </p:cNvPr>
          <p:cNvSpPr>
            <a:spLocks noGrp="1" noChangeAspect="1"/>
          </p:cNvSpPr>
          <p:nvPr>
            <p:ph type="body" sz="quarter" idx="14" hasCustomPrompt="1"/>
          </p:nvPr>
        </p:nvSpPr>
        <p:spPr>
          <a:xfrm>
            <a:off x="1141464" y="1657834"/>
            <a:ext cx="1080000" cy="1080000"/>
          </a:xfrm>
          <a:prstGeom prst="ellipse">
            <a:avLst/>
          </a:prstGeom>
          <a:solidFill>
            <a:srgbClr val="009900"/>
          </a:solidFill>
          <a:effectLst/>
        </p:spPr>
        <p:txBody>
          <a:bodyPr lIns="0" rIns="0" anchor="ctr">
            <a:noAutofit/>
          </a:bodyPr>
          <a:lstStyle>
            <a:lvl1pPr marL="0" indent="0" algn="ctr">
              <a:lnSpc>
                <a:spcPct val="100000"/>
              </a:lnSpc>
              <a:spcBef>
                <a:spcPts val="0"/>
              </a:spcBef>
              <a:buNone/>
              <a:defRPr sz="1600">
                <a:solidFill>
                  <a:schemeClr val="bg1"/>
                </a:solidFill>
              </a:defRPr>
            </a:lvl1pPr>
          </a:lstStyle>
          <a:p>
            <a:pPr lvl="0"/>
            <a:r>
              <a:rPr lang="de-DE" dirty="0"/>
              <a:t>Text einfügen</a:t>
            </a:r>
          </a:p>
        </p:txBody>
      </p:sp>
      <p:sp>
        <p:nvSpPr>
          <p:cNvPr id="37" name="Textplatzhalter 5">
            <a:extLst>
              <a:ext uri="{FF2B5EF4-FFF2-40B4-BE49-F238E27FC236}">
                <a16:creationId xmlns:a16="http://schemas.microsoft.com/office/drawing/2014/main" id="{AA181BFC-D922-431A-9770-5382AC9F75DE}"/>
              </a:ext>
            </a:extLst>
          </p:cNvPr>
          <p:cNvSpPr>
            <a:spLocks noGrp="1" noChangeAspect="1"/>
          </p:cNvSpPr>
          <p:nvPr>
            <p:ph type="body" sz="quarter" idx="17" hasCustomPrompt="1"/>
          </p:nvPr>
        </p:nvSpPr>
        <p:spPr>
          <a:xfrm>
            <a:off x="1681464" y="4970822"/>
            <a:ext cx="1145985" cy="1145985"/>
          </a:xfrm>
          <a:prstGeom prst="ellipse">
            <a:avLst/>
          </a:prstGeom>
          <a:solidFill>
            <a:srgbClr val="009900"/>
          </a:solidFill>
          <a:effectLst/>
        </p:spPr>
        <p:txBody>
          <a:bodyPr lIns="0" rIns="0" anchor="ctr">
            <a:noAutofit/>
          </a:bodyPr>
          <a:lstStyle>
            <a:lvl1pPr marL="0" indent="0" algn="ctr">
              <a:lnSpc>
                <a:spcPct val="100000"/>
              </a:lnSpc>
              <a:spcBef>
                <a:spcPts val="0"/>
              </a:spcBef>
              <a:buNone/>
              <a:defRPr sz="1600">
                <a:solidFill>
                  <a:schemeClr val="bg1"/>
                </a:solidFill>
              </a:defRPr>
            </a:lvl1pPr>
          </a:lstStyle>
          <a:p>
            <a:pPr lvl="0"/>
            <a:r>
              <a:rPr lang="de-DE" dirty="0"/>
              <a:t>Text einfügen</a:t>
            </a:r>
          </a:p>
        </p:txBody>
      </p:sp>
      <p:sp>
        <p:nvSpPr>
          <p:cNvPr id="40" name="Textplatzhalter 5">
            <a:extLst>
              <a:ext uri="{FF2B5EF4-FFF2-40B4-BE49-F238E27FC236}">
                <a16:creationId xmlns:a16="http://schemas.microsoft.com/office/drawing/2014/main" id="{F3C2DE49-6970-4B23-862A-0CF1968FFF3A}"/>
              </a:ext>
            </a:extLst>
          </p:cNvPr>
          <p:cNvSpPr>
            <a:spLocks noGrp="1" noChangeAspect="1"/>
          </p:cNvSpPr>
          <p:nvPr>
            <p:ph type="body" sz="quarter" idx="20" hasCustomPrompt="1"/>
          </p:nvPr>
        </p:nvSpPr>
        <p:spPr>
          <a:xfrm>
            <a:off x="621395" y="2602616"/>
            <a:ext cx="1008000" cy="1008000"/>
          </a:xfrm>
          <a:prstGeom prst="ellipse">
            <a:avLst/>
          </a:prstGeom>
          <a:solidFill>
            <a:srgbClr val="94C11E"/>
          </a:solidFill>
          <a:effectLst/>
        </p:spPr>
        <p:txBody>
          <a:bodyPr lIns="0" rIns="0" anchor="ctr">
            <a:noAutofit/>
          </a:bodyPr>
          <a:lstStyle>
            <a:lvl1pPr marL="0" indent="0" algn="ctr">
              <a:lnSpc>
                <a:spcPct val="100000"/>
              </a:lnSpc>
              <a:spcBef>
                <a:spcPts val="0"/>
              </a:spcBef>
              <a:buNone/>
              <a:defRPr sz="1600">
                <a:solidFill>
                  <a:schemeClr val="bg1"/>
                </a:solidFill>
              </a:defRPr>
            </a:lvl1pPr>
          </a:lstStyle>
          <a:p>
            <a:pPr lvl="0"/>
            <a:r>
              <a:rPr lang="de-DE" dirty="0"/>
              <a:t>Text einfügen</a:t>
            </a:r>
          </a:p>
        </p:txBody>
      </p:sp>
      <p:sp>
        <p:nvSpPr>
          <p:cNvPr id="42" name="Textplatzhalter 5">
            <a:extLst>
              <a:ext uri="{FF2B5EF4-FFF2-40B4-BE49-F238E27FC236}">
                <a16:creationId xmlns:a16="http://schemas.microsoft.com/office/drawing/2014/main" id="{4B59E32F-CB9B-4673-AC59-8CA76EFC2F10}"/>
              </a:ext>
            </a:extLst>
          </p:cNvPr>
          <p:cNvSpPr>
            <a:spLocks noGrp="1" noChangeAspect="1"/>
          </p:cNvSpPr>
          <p:nvPr>
            <p:ph type="body" sz="quarter" idx="22" hasCustomPrompt="1"/>
          </p:nvPr>
        </p:nvSpPr>
        <p:spPr>
          <a:xfrm>
            <a:off x="1784362" y="2515980"/>
            <a:ext cx="1332000" cy="1332000"/>
          </a:xfrm>
          <a:prstGeom prst="ellipse">
            <a:avLst/>
          </a:prstGeom>
          <a:solidFill>
            <a:srgbClr val="94C11E"/>
          </a:solidFill>
          <a:effectLst/>
        </p:spPr>
        <p:txBody>
          <a:bodyPr lIns="0" rIns="0" anchor="ctr">
            <a:normAutofit/>
          </a:bodyPr>
          <a:lstStyle>
            <a:lvl1pPr marL="0" indent="0" algn="ctr">
              <a:lnSpc>
                <a:spcPct val="100000"/>
              </a:lnSpc>
              <a:spcBef>
                <a:spcPts val="0"/>
              </a:spcBef>
              <a:buNone/>
              <a:defRPr sz="1600">
                <a:solidFill>
                  <a:schemeClr val="bg1"/>
                </a:solidFill>
              </a:defRPr>
            </a:lvl1pPr>
          </a:lstStyle>
          <a:p>
            <a:pPr lvl="0"/>
            <a:r>
              <a:rPr lang="de-DE" dirty="0"/>
              <a:t>Text einfügen</a:t>
            </a:r>
          </a:p>
        </p:txBody>
      </p:sp>
      <p:sp>
        <p:nvSpPr>
          <p:cNvPr id="43" name="Textplatzhalter 5">
            <a:extLst>
              <a:ext uri="{FF2B5EF4-FFF2-40B4-BE49-F238E27FC236}">
                <a16:creationId xmlns:a16="http://schemas.microsoft.com/office/drawing/2014/main" id="{0B13472F-A4C6-4FBF-9D1E-B7572D735E20}"/>
              </a:ext>
            </a:extLst>
          </p:cNvPr>
          <p:cNvSpPr>
            <a:spLocks noGrp="1" noChangeAspect="1"/>
          </p:cNvSpPr>
          <p:nvPr>
            <p:ph type="body" sz="quarter" idx="23" hasCustomPrompt="1"/>
          </p:nvPr>
        </p:nvSpPr>
        <p:spPr>
          <a:xfrm>
            <a:off x="2208687" y="3800141"/>
            <a:ext cx="1296000" cy="1296000"/>
          </a:xfrm>
          <a:prstGeom prst="ellipse">
            <a:avLst/>
          </a:prstGeom>
          <a:solidFill>
            <a:srgbClr val="94C11E"/>
          </a:solidFill>
          <a:effectLst/>
        </p:spPr>
        <p:txBody>
          <a:bodyPr lIns="0" rIns="0" anchor="ctr">
            <a:normAutofit/>
          </a:bodyPr>
          <a:lstStyle>
            <a:lvl1pPr marL="0" indent="0" algn="ctr">
              <a:lnSpc>
                <a:spcPct val="100000"/>
              </a:lnSpc>
              <a:spcBef>
                <a:spcPts val="0"/>
              </a:spcBef>
              <a:buNone/>
              <a:defRPr sz="1600">
                <a:solidFill>
                  <a:schemeClr val="bg1"/>
                </a:solidFill>
              </a:defRPr>
            </a:lvl1pPr>
          </a:lstStyle>
          <a:p>
            <a:pPr lvl="0"/>
            <a:r>
              <a:rPr lang="de-DE" dirty="0"/>
              <a:t>Text einfügen</a:t>
            </a:r>
          </a:p>
        </p:txBody>
      </p:sp>
      <p:sp>
        <p:nvSpPr>
          <p:cNvPr id="52" name="Textplatzhalter 5">
            <a:extLst>
              <a:ext uri="{FF2B5EF4-FFF2-40B4-BE49-F238E27FC236}">
                <a16:creationId xmlns:a16="http://schemas.microsoft.com/office/drawing/2014/main" id="{1CF5B8F7-ED60-4650-9FAB-DC35904C65CA}"/>
              </a:ext>
            </a:extLst>
          </p:cNvPr>
          <p:cNvSpPr>
            <a:spLocks noGrp="1" noChangeAspect="1"/>
          </p:cNvSpPr>
          <p:nvPr>
            <p:ph type="body" sz="quarter" idx="28" hasCustomPrompt="1"/>
          </p:nvPr>
        </p:nvSpPr>
        <p:spPr>
          <a:xfrm>
            <a:off x="8574402" y="922549"/>
            <a:ext cx="1656000" cy="1656000"/>
          </a:xfrm>
          <a:prstGeom prst="ellipse">
            <a:avLst/>
          </a:prstGeom>
          <a:solidFill>
            <a:srgbClr val="009900"/>
          </a:solidFill>
          <a:effectLst/>
        </p:spPr>
        <p:txBody>
          <a:bodyPr lIns="0" rIns="0" anchor="ctr">
            <a:normAutofit/>
          </a:bodyPr>
          <a:lstStyle>
            <a:lvl1pPr marL="0" indent="0" algn="ctr">
              <a:lnSpc>
                <a:spcPct val="100000"/>
              </a:lnSpc>
              <a:spcBef>
                <a:spcPts val="0"/>
              </a:spcBef>
              <a:buNone/>
              <a:defRPr sz="1600">
                <a:solidFill>
                  <a:schemeClr val="bg1"/>
                </a:solidFill>
              </a:defRPr>
            </a:lvl1pPr>
          </a:lstStyle>
          <a:p>
            <a:pPr lvl="0"/>
            <a:r>
              <a:rPr lang="de-DE" dirty="0"/>
              <a:t>Text einfügen</a:t>
            </a:r>
          </a:p>
        </p:txBody>
      </p:sp>
      <p:sp>
        <p:nvSpPr>
          <p:cNvPr id="53" name="Textplatzhalter 5">
            <a:extLst>
              <a:ext uri="{FF2B5EF4-FFF2-40B4-BE49-F238E27FC236}">
                <a16:creationId xmlns:a16="http://schemas.microsoft.com/office/drawing/2014/main" id="{DB455B97-DCFC-4A59-9E2C-7301666E3D2B}"/>
              </a:ext>
            </a:extLst>
          </p:cNvPr>
          <p:cNvSpPr>
            <a:spLocks noGrp="1" noChangeAspect="1"/>
          </p:cNvSpPr>
          <p:nvPr>
            <p:ph type="body" sz="quarter" idx="29" hasCustomPrompt="1"/>
          </p:nvPr>
        </p:nvSpPr>
        <p:spPr>
          <a:xfrm>
            <a:off x="9833489" y="3620141"/>
            <a:ext cx="1656000" cy="1656000"/>
          </a:xfrm>
          <a:prstGeom prst="ellipse">
            <a:avLst/>
          </a:prstGeom>
          <a:solidFill>
            <a:srgbClr val="009900"/>
          </a:solidFill>
          <a:effectLst/>
        </p:spPr>
        <p:txBody>
          <a:bodyPr lIns="0" rIns="0" anchor="ctr">
            <a:normAutofit/>
          </a:bodyPr>
          <a:lstStyle>
            <a:lvl1pPr marL="0" indent="0" algn="ctr">
              <a:lnSpc>
                <a:spcPct val="100000"/>
              </a:lnSpc>
              <a:spcBef>
                <a:spcPts val="0"/>
              </a:spcBef>
              <a:buNone/>
              <a:defRPr sz="1600">
                <a:solidFill>
                  <a:schemeClr val="bg1"/>
                </a:solidFill>
              </a:defRPr>
            </a:lvl1pPr>
          </a:lstStyle>
          <a:p>
            <a:pPr lvl="0"/>
            <a:r>
              <a:rPr lang="de-DE" dirty="0"/>
              <a:t>Text einfügen</a:t>
            </a:r>
          </a:p>
        </p:txBody>
      </p:sp>
      <p:sp>
        <p:nvSpPr>
          <p:cNvPr id="54" name="Textplatzhalter 5">
            <a:extLst>
              <a:ext uri="{FF2B5EF4-FFF2-40B4-BE49-F238E27FC236}">
                <a16:creationId xmlns:a16="http://schemas.microsoft.com/office/drawing/2014/main" id="{22A6EF04-84B2-4867-876C-DDC02B128B8E}"/>
              </a:ext>
            </a:extLst>
          </p:cNvPr>
          <p:cNvSpPr>
            <a:spLocks noGrp="1" noChangeAspect="1"/>
          </p:cNvSpPr>
          <p:nvPr>
            <p:ph type="body" sz="quarter" idx="30" hasCustomPrompt="1"/>
          </p:nvPr>
        </p:nvSpPr>
        <p:spPr>
          <a:xfrm>
            <a:off x="3805369" y="733091"/>
            <a:ext cx="1498191" cy="1498191"/>
          </a:xfrm>
          <a:prstGeom prst="ellipse">
            <a:avLst/>
          </a:prstGeom>
          <a:solidFill>
            <a:srgbClr val="94C11E"/>
          </a:solidFill>
          <a:effectLst/>
        </p:spPr>
        <p:txBody>
          <a:bodyPr lIns="0" rIns="0" anchor="ctr">
            <a:normAutofit/>
          </a:bodyPr>
          <a:lstStyle>
            <a:lvl1pPr marL="0" indent="0" algn="ctr">
              <a:lnSpc>
                <a:spcPct val="100000"/>
              </a:lnSpc>
              <a:spcBef>
                <a:spcPts val="0"/>
              </a:spcBef>
              <a:buNone/>
              <a:defRPr sz="1600">
                <a:solidFill>
                  <a:schemeClr val="bg1"/>
                </a:solidFill>
              </a:defRPr>
            </a:lvl1pPr>
          </a:lstStyle>
          <a:p>
            <a:pPr lvl="0"/>
            <a:r>
              <a:rPr lang="de-DE" dirty="0"/>
              <a:t>Text einfügen</a:t>
            </a:r>
          </a:p>
        </p:txBody>
      </p:sp>
      <p:sp>
        <p:nvSpPr>
          <p:cNvPr id="55" name="Textplatzhalter 5">
            <a:extLst>
              <a:ext uri="{FF2B5EF4-FFF2-40B4-BE49-F238E27FC236}">
                <a16:creationId xmlns:a16="http://schemas.microsoft.com/office/drawing/2014/main" id="{B1ABFFC6-E8A6-4250-A8BF-5D3A603995EB}"/>
              </a:ext>
            </a:extLst>
          </p:cNvPr>
          <p:cNvSpPr>
            <a:spLocks noGrp="1" noChangeAspect="1"/>
          </p:cNvSpPr>
          <p:nvPr>
            <p:ph type="body" sz="quarter" idx="31" hasCustomPrompt="1"/>
          </p:nvPr>
        </p:nvSpPr>
        <p:spPr>
          <a:xfrm>
            <a:off x="10188966" y="1510642"/>
            <a:ext cx="1224000" cy="1224000"/>
          </a:xfrm>
          <a:prstGeom prst="ellipse">
            <a:avLst/>
          </a:prstGeom>
          <a:solidFill>
            <a:srgbClr val="009900"/>
          </a:solidFill>
          <a:effectLst/>
        </p:spPr>
        <p:txBody>
          <a:bodyPr lIns="0" rIns="0" anchor="ctr">
            <a:normAutofit/>
          </a:bodyPr>
          <a:lstStyle>
            <a:lvl1pPr marL="0" indent="0" algn="ctr">
              <a:lnSpc>
                <a:spcPct val="100000"/>
              </a:lnSpc>
              <a:spcBef>
                <a:spcPts val="0"/>
              </a:spcBef>
              <a:buNone/>
              <a:defRPr sz="1600">
                <a:solidFill>
                  <a:schemeClr val="bg1"/>
                </a:solidFill>
              </a:defRPr>
            </a:lvl1pPr>
          </a:lstStyle>
          <a:p>
            <a:pPr lvl="0"/>
            <a:r>
              <a:rPr lang="de-DE" dirty="0"/>
              <a:t>Text einfügen</a:t>
            </a:r>
          </a:p>
        </p:txBody>
      </p:sp>
      <p:sp>
        <p:nvSpPr>
          <p:cNvPr id="56" name="Textplatzhalter 5">
            <a:extLst>
              <a:ext uri="{FF2B5EF4-FFF2-40B4-BE49-F238E27FC236}">
                <a16:creationId xmlns:a16="http://schemas.microsoft.com/office/drawing/2014/main" id="{1C516473-D4DB-4461-9D68-3D876B2C1F20}"/>
              </a:ext>
            </a:extLst>
          </p:cNvPr>
          <p:cNvSpPr>
            <a:spLocks noGrp="1" noChangeAspect="1"/>
          </p:cNvSpPr>
          <p:nvPr>
            <p:ph type="body" sz="quarter" idx="32" hasCustomPrompt="1"/>
          </p:nvPr>
        </p:nvSpPr>
        <p:spPr>
          <a:xfrm>
            <a:off x="4468302" y="5502699"/>
            <a:ext cx="1145985" cy="1145985"/>
          </a:xfrm>
          <a:prstGeom prst="ellipse">
            <a:avLst/>
          </a:prstGeom>
          <a:solidFill>
            <a:srgbClr val="009900"/>
          </a:solidFill>
          <a:effectLst/>
        </p:spPr>
        <p:txBody>
          <a:bodyPr lIns="0" rIns="0" anchor="ctr">
            <a:noAutofit/>
          </a:bodyPr>
          <a:lstStyle>
            <a:lvl1pPr marL="0" indent="0" algn="ctr">
              <a:lnSpc>
                <a:spcPct val="100000"/>
              </a:lnSpc>
              <a:spcBef>
                <a:spcPts val="0"/>
              </a:spcBef>
              <a:buNone/>
              <a:defRPr sz="1600">
                <a:solidFill>
                  <a:schemeClr val="bg1"/>
                </a:solidFill>
              </a:defRPr>
            </a:lvl1pPr>
          </a:lstStyle>
          <a:p>
            <a:pPr lvl="0"/>
            <a:r>
              <a:rPr lang="de-DE" dirty="0"/>
              <a:t>Text einfügen</a:t>
            </a:r>
          </a:p>
        </p:txBody>
      </p:sp>
      <p:sp>
        <p:nvSpPr>
          <p:cNvPr id="57" name="Textplatzhalter 5">
            <a:extLst>
              <a:ext uri="{FF2B5EF4-FFF2-40B4-BE49-F238E27FC236}">
                <a16:creationId xmlns:a16="http://schemas.microsoft.com/office/drawing/2014/main" id="{C41DCFBD-2FAD-4BDA-B1C1-3C1894A26279}"/>
              </a:ext>
            </a:extLst>
          </p:cNvPr>
          <p:cNvSpPr>
            <a:spLocks noGrp="1" noChangeAspect="1"/>
          </p:cNvSpPr>
          <p:nvPr>
            <p:ph type="body" sz="quarter" idx="33" hasCustomPrompt="1"/>
          </p:nvPr>
        </p:nvSpPr>
        <p:spPr>
          <a:xfrm>
            <a:off x="10700485" y="2656988"/>
            <a:ext cx="1044000" cy="1044000"/>
          </a:xfrm>
          <a:prstGeom prst="ellipse">
            <a:avLst/>
          </a:prstGeom>
          <a:solidFill>
            <a:srgbClr val="94C11E"/>
          </a:solidFill>
          <a:effectLst/>
        </p:spPr>
        <p:txBody>
          <a:bodyPr lIns="0" rIns="0" anchor="ctr">
            <a:noAutofit/>
          </a:bodyPr>
          <a:lstStyle>
            <a:lvl1pPr marL="0" indent="0" algn="ctr">
              <a:lnSpc>
                <a:spcPct val="100000"/>
              </a:lnSpc>
              <a:spcBef>
                <a:spcPts val="0"/>
              </a:spcBef>
              <a:buNone/>
              <a:defRPr sz="1600">
                <a:solidFill>
                  <a:schemeClr val="bg1"/>
                </a:solidFill>
              </a:defRPr>
            </a:lvl1pPr>
          </a:lstStyle>
          <a:p>
            <a:pPr lvl="0"/>
            <a:r>
              <a:rPr lang="de-DE" dirty="0"/>
              <a:t>Text einfügen</a:t>
            </a:r>
          </a:p>
        </p:txBody>
      </p:sp>
      <p:sp>
        <p:nvSpPr>
          <p:cNvPr id="58" name="Textplatzhalter 5">
            <a:extLst>
              <a:ext uri="{FF2B5EF4-FFF2-40B4-BE49-F238E27FC236}">
                <a16:creationId xmlns:a16="http://schemas.microsoft.com/office/drawing/2014/main" id="{C637B36C-78A1-4D6C-93ED-AA50349F43CC}"/>
              </a:ext>
            </a:extLst>
          </p:cNvPr>
          <p:cNvSpPr>
            <a:spLocks noGrp="1" noChangeAspect="1"/>
          </p:cNvSpPr>
          <p:nvPr>
            <p:ph type="body" sz="quarter" idx="34" hasCustomPrompt="1"/>
          </p:nvPr>
        </p:nvSpPr>
        <p:spPr>
          <a:xfrm>
            <a:off x="9321039" y="2474673"/>
            <a:ext cx="1296000" cy="1296000"/>
          </a:xfrm>
          <a:prstGeom prst="ellipse">
            <a:avLst/>
          </a:prstGeom>
          <a:solidFill>
            <a:srgbClr val="94C11E"/>
          </a:solidFill>
          <a:effectLst/>
        </p:spPr>
        <p:txBody>
          <a:bodyPr lIns="0" rIns="0" anchor="ctr">
            <a:normAutofit/>
          </a:bodyPr>
          <a:lstStyle>
            <a:lvl1pPr marL="0" indent="0" algn="ctr">
              <a:lnSpc>
                <a:spcPct val="100000"/>
              </a:lnSpc>
              <a:spcBef>
                <a:spcPts val="0"/>
              </a:spcBef>
              <a:buNone/>
              <a:defRPr sz="1600">
                <a:solidFill>
                  <a:schemeClr val="bg1"/>
                </a:solidFill>
              </a:defRPr>
            </a:lvl1pPr>
          </a:lstStyle>
          <a:p>
            <a:pPr lvl="0"/>
            <a:r>
              <a:rPr lang="de-DE" dirty="0"/>
              <a:t>Text einfügen</a:t>
            </a:r>
          </a:p>
        </p:txBody>
      </p:sp>
      <p:sp>
        <p:nvSpPr>
          <p:cNvPr id="59" name="Textplatzhalter 5">
            <a:extLst>
              <a:ext uri="{FF2B5EF4-FFF2-40B4-BE49-F238E27FC236}">
                <a16:creationId xmlns:a16="http://schemas.microsoft.com/office/drawing/2014/main" id="{9FE7DCD5-3F73-4CF5-92F8-47DB3E5627D3}"/>
              </a:ext>
            </a:extLst>
          </p:cNvPr>
          <p:cNvSpPr>
            <a:spLocks noGrp="1" noChangeAspect="1"/>
          </p:cNvSpPr>
          <p:nvPr>
            <p:ph type="body" sz="quarter" idx="35" hasCustomPrompt="1"/>
          </p:nvPr>
        </p:nvSpPr>
        <p:spPr>
          <a:xfrm>
            <a:off x="7184666" y="3369698"/>
            <a:ext cx="1296000" cy="1296000"/>
          </a:xfrm>
          <a:prstGeom prst="ellipse">
            <a:avLst/>
          </a:prstGeom>
          <a:solidFill>
            <a:srgbClr val="94C11E"/>
          </a:solidFill>
          <a:effectLst/>
        </p:spPr>
        <p:txBody>
          <a:bodyPr lIns="0" rIns="0" anchor="ctr">
            <a:normAutofit/>
          </a:bodyPr>
          <a:lstStyle>
            <a:lvl1pPr marL="0" indent="0" algn="ctr">
              <a:lnSpc>
                <a:spcPct val="100000"/>
              </a:lnSpc>
              <a:spcBef>
                <a:spcPts val="0"/>
              </a:spcBef>
              <a:buNone/>
              <a:defRPr sz="1600">
                <a:solidFill>
                  <a:schemeClr val="bg1"/>
                </a:solidFill>
              </a:defRPr>
            </a:lvl1pPr>
          </a:lstStyle>
          <a:p>
            <a:pPr lvl="0"/>
            <a:r>
              <a:rPr lang="de-DE" dirty="0"/>
              <a:t>Text einfügen</a:t>
            </a:r>
          </a:p>
        </p:txBody>
      </p:sp>
      <p:sp>
        <p:nvSpPr>
          <p:cNvPr id="60" name="Textplatzhalter 5">
            <a:extLst>
              <a:ext uri="{FF2B5EF4-FFF2-40B4-BE49-F238E27FC236}">
                <a16:creationId xmlns:a16="http://schemas.microsoft.com/office/drawing/2014/main" id="{63A7FC12-49BC-43E0-8D09-169E655409C7}"/>
              </a:ext>
            </a:extLst>
          </p:cNvPr>
          <p:cNvSpPr>
            <a:spLocks noGrp="1" noChangeAspect="1"/>
          </p:cNvSpPr>
          <p:nvPr>
            <p:ph type="body" sz="quarter" idx="36" hasCustomPrompt="1"/>
          </p:nvPr>
        </p:nvSpPr>
        <p:spPr>
          <a:xfrm>
            <a:off x="8823054" y="4495347"/>
            <a:ext cx="1145985" cy="1145985"/>
          </a:xfrm>
          <a:prstGeom prst="ellipse">
            <a:avLst/>
          </a:prstGeom>
          <a:solidFill>
            <a:srgbClr val="009900"/>
          </a:solidFill>
          <a:effectLst/>
        </p:spPr>
        <p:txBody>
          <a:bodyPr lIns="0" rIns="0" anchor="ctr">
            <a:noAutofit/>
          </a:bodyPr>
          <a:lstStyle>
            <a:lvl1pPr marL="0" indent="0" algn="ctr">
              <a:lnSpc>
                <a:spcPct val="100000"/>
              </a:lnSpc>
              <a:spcBef>
                <a:spcPts val="0"/>
              </a:spcBef>
              <a:buNone/>
              <a:defRPr sz="1600">
                <a:solidFill>
                  <a:schemeClr val="bg1"/>
                </a:solidFill>
              </a:defRPr>
            </a:lvl1pPr>
          </a:lstStyle>
          <a:p>
            <a:pPr lvl="0"/>
            <a:r>
              <a:rPr lang="de-DE" dirty="0"/>
              <a:t>Text einfügen</a:t>
            </a:r>
          </a:p>
        </p:txBody>
      </p:sp>
      <p:sp>
        <p:nvSpPr>
          <p:cNvPr id="61" name="Textplatzhalter 5">
            <a:extLst>
              <a:ext uri="{FF2B5EF4-FFF2-40B4-BE49-F238E27FC236}">
                <a16:creationId xmlns:a16="http://schemas.microsoft.com/office/drawing/2014/main" id="{D036A4B4-6349-4865-AB35-6DC8A48924AF}"/>
              </a:ext>
            </a:extLst>
          </p:cNvPr>
          <p:cNvSpPr>
            <a:spLocks noGrp="1" noChangeAspect="1"/>
          </p:cNvSpPr>
          <p:nvPr>
            <p:ph type="body" sz="quarter" idx="37" hasCustomPrompt="1"/>
          </p:nvPr>
        </p:nvSpPr>
        <p:spPr>
          <a:xfrm>
            <a:off x="5303560" y="727298"/>
            <a:ext cx="1145985" cy="1145985"/>
          </a:xfrm>
          <a:prstGeom prst="ellipse">
            <a:avLst/>
          </a:prstGeom>
          <a:solidFill>
            <a:srgbClr val="009900"/>
          </a:solidFill>
          <a:effectLst/>
        </p:spPr>
        <p:txBody>
          <a:bodyPr lIns="0" rIns="0" anchor="ctr">
            <a:noAutofit/>
          </a:bodyPr>
          <a:lstStyle>
            <a:lvl1pPr marL="0" indent="0" algn="ctr">
              <a:lnSpc>
                <a:spcPct val="100000"/>
              </a:lnSpc>
              <a:spcBef>
                <a:spcPts val="0"/>
              </a:spcBef>
              <a:buNone/>
              <a:defRPr sz="1600">
                <a:solidFill>
                  <a:schemeClr val="bg1"/>
                </a:solidFill>
              </a:defRPr>
            </a:lvl1pPr>
          </a:lstStyle>
          <a:p>
            <a:pPr lvl="0"/>
            <a:r>
              <a:rPr lang="de-DE" dirty="0"/>
              <a:t>Text einfügen</a:t>
            </a:r>
          </a:p>
        </p:txBody>
      </p:sp>
      <p:sp>
        <p:nvSpPr>
          <p:cNvPr id="62" name="Textplatzhalter 5">
            <a:extLst>
              <a:ext uri="{FF2B5EF4-FFF2-40B4-BE49-F238E27FC236}">
                <a16:creationId xmlns:a16="http://schemas.microsoft.com/office/drawing/2014/main" id="{DF65D188-FD9D-410A-86F0-AA8D7E7291DA}"/>
              </a:ext>
            </a:extLst>
          </p:cNvPr>
          <p:cNvSpPr>
            <a:spLocks noGrp="1" noChangeAspect="1"/>
          </p:cNvSpPr>
          <p:nvPr>
            <p:ph type="body" sz="quarter" idx="38" hasCustomPrompt="1"/>
          </p:nvPr>
        </p:nvSpPr>
        <p:spPr>
          <a:xfrm>
            <a:off x="5614287" y="4983754"/>
            <a:ext cx="1764000" cy="1764000"/>
          </a:xfrm>
          <a:prstGeom prst="ellipse">
            <a:avLst/>
          </a:prstGeom>
          <a:solidFill>
            <a:srgbClr val="94C11E"/>
          </a:solidFill>
          <a:effectLst/>
        </p:spPr>
        <p:txBody>
          <a:bodyPr lIns="0" rIns="0" anchor="ctr">
            <a:normAutofit/>
          </a:bodyPr>
          <a:lstStyle>
            <a:lvl1pPr marL="0" indent="0" algn="ctr">
              <a:lnSpc>
                <a:spcPct val="100000"/>
              </a:lnSpc>
              <a:spcBef>
                <a:spcPts val="0"/>
              </a:spcBef>
              <a:buNone/>
              <a:defRPr sz="1600">
                <a:solidFill>
                  <a:schemeClr val="bg1"/>
                </a:solidFill>
              </a:defRPr>
            </a:lvl1pPr>
          </a:lstStyle>
          <a:p>
            <a:pPr lvl="0"/>
            <a:r>
              <a:rPr lang="de-DE" dirty="0"/>
              <a:t>Text einfügen</a:t>
            </a:r>
          </a:p>
        </p:txBody>
      </p:sp>
      <p:sp>
        <p:nvSpPr>
          <p:cNvPr id="63" name="Textplatzhalter 5">
            <a:extLst>
              <a:ext uri="{FF2B5EF4-FFF2-40B4-BE49-F238E27FC236}">
                <a16:creationId xmlns:a16="http://schemas.microsoft.com/office/drawing/2014/main" id="{A60F5EC8-08B3-42AF-BB9A-D1EBB8B11DE8}"/>
              </a:ext>
            </a:extLst>
          </p:cNvPr>
          <p:cNvSpPr>
            <a:spLocks noGrp="1" noChangeAspect="1"/>
          </p:cNvSpPr>
          <p:nvPr>
            <p:ph type="body" sz="quarter" idx="39" hasCustomPrompt="1"/>
          </p:nvPr>
        </p:nvSpPr>
        <p:spPr>
          <a:xfrm>
            <a:off x="7302124" y="763264"/>
            <a:ext cx="1296000" cy="1296000"/>
          </a:xfrm>
          <a:prstGeom prst="ellipse">
            <a:avLst/>
          </a:prstGeom>
          <a:solidFill>
            <a:srgbClr val="94C11E"/>
          </a:solidFill>
          <a:effectLst/>
        </p:spPr>
        <p:txBody>
          <a:bodyPr lIns="0" rIns="0" anchor="ctr">
            <a:normAutofit/>
          </a:bodyPr>
          <a:lstStyle>
            <a:lvl1pPr marL="0" indent="0" algn="ctr">
              <a:lnSpc>
                <a:spcPct val="100000"/>
              </a:lnSpc>
              <a:spcBef>
                <a:spcPts val="0"/>
              </a:spcBef>
              <a:buNone/>
              <a:defRPr sz="1600">
                <a:solidFill>
                  <a:schemeClr val="bg1"/>
                </a:solidFill>
              </a:defRPr>
            </a:lvl1pPr>
          </a:lstStyle>
          <a:p>
            <a:pPr lvl="0"/>
            <a:r>
              <a:rPr lang="de-DE" dirty="0"/>
              <a:t>Text einfügen</a:t>
            </a:r>
          </a:p>
        </p:txBody>
      </p:sp>
      <p:sp>
        <p:nvSpPr>
          <p:cNvPr id="64" name="Textplatzhalter 5">
            <a:extLst>
              <a:ext uri="{FF2B5EF4-FFF2-40B4-BE49-F238E27FC236}">
                <a16:creationId xmlns:a16="http://schemas.microsoft.com/office/drawing/2014/main" id="{7211B5D3-A90A-4D02-B8CC-AD12DF624AA2}"/>
              </a:ext>
            </a:extLst>
          </p:cNvPr>
          <p:cNvSpPr>
            <a:spLocks noGrp="1" noChangeAspect="1"/>
          </p:cNvSpPr>
          <p:nvPr>
            <p:ph type="body" sz="quarter" idx="40" hasCustomPrompt="1"/>
          </p:nvPr>
        </p:nvSpPr>
        <p:spPr>
          <a:xfrm>
            <a:off x="8394938" y="5555624"/>
            <a:ext cx="1080000" cy="1080000"/>
          </a:xfrm>
          <a:prstGeom prst="ellipse">
            <a:avLst/>
          </a:prstGeom>
          <a:solidFill>
            <a:srgbClr val="009900"/>
          </a:solidFill>
          <a:effectLst/>
        </p:spPr>
        <p:txBody>
          <a:bodyPr lIns="0" rIns="0" anchor="ctr">
            <a:noAutofit/>
          </a:bodyPr>
          <a:lstStyle>
            <a:lvl1pPr marL="0" indent="0" algn="ctr">
              <a:lnSpc>
                <a:spcPct val="100000"/>
              </a:lnSpc>
              <a:spcBef>
                <a:spcPts val="0"/>
              </a:spcBef>
              <a:buNone/>
              <a:defRPr sz="1600">
                <a:solidFill>
                  <a:schemeClr val="bg1"/>
                </a:solidFill>
              </a:defRPr>
            </a:lvl1pPr>
          </a:lstStyle>
          <a:p>
            <a:pPr lvl="0"/>
            <a:r>
              <a:rPr lang="de-DE" dirty="0"/>
              <a:t>Text einfügen</a:t>
            </a:r>
          </a:p>
        </p:txBody>
      </p:sp>
      <p:sp>
        <p:nvSpPr>
          <p:cNvPr id="65" name="Textplatzhalter 5">
            <a:extLst>
              <a:ext uri="{FF2B5EF4-FFF2-40B4-BE49-F238E27FC236}">
                <a16:creationId xmlns:a16="http://schemas.microsoft.com/office/drawing/2014/main" id="{F3C70C95-DC6D-4923-9204-950706052E0E}"/>
              </a:ext>
            </a:extLst>
          </p:cNvPr>
          <p:cNvSpPr>
            <a:spLocks noGrp="1" noChangeAspect="1"/>
          </p:cNvSpPr>
          <p:nvPr>
            <p:ph type="body" sz="quarter" idx="41" hasCustomPrompt="1"/>
          </p:nvPr>
        </p:nvSpPr>
        <p:spPr>
          <a:xfrm>
            <a:off x="6334287" y="1246549"/>
            <a:ext cx="1008000" cy="1008000"/>
          </a:xfrm>
          <a:prstGeom prst="ellipse">
            <a:avLst/>
          </a:prstGeom>
          <a:solidFill>
            <a:srgbClr val="94C11E"/>
          </a:solidFill>
          <a:effectLst/>
        </p:spPr>
        <p:txBody>
          <a:bodyPr lIns="0" rIns="0" anchor="ctr">
            <a:noAutofit/>
          </a:bodyPr>
          <a:lstStyle>
            <a:lvl1pPr marL="0" indent="0" algn="ctr">
              <a:lnSpc>
                <a:spcPct val="100000"/>
              </a:lnSpc>
              <a:spcBef>
                <a:spcPts val="0"/>
              </a:spcBef>
              <a:buNone/>
              <a:defRPr sz="1600">
                <a:solidFill>
                  <a:schemeClr val="bg1"/>
                </a:solidFill>
              </a:defRPr>
            </a:lvl1pPr>
          </a:lstStyle>
          <a:p>
            <a:pPr lvl="0"/>
            <a:r>
              <a:rPr lang="de-DE" dirty="0"/>
              <a:t>Text einfügen</a:t>
            </a:r>
          </a:p>
        </p:txBody>
      </p:sp>
      <p:sp>
        <p:nvSpPr>
          <p:cNvPr id="66" name="Textplatzhalter 5">
            <a:extLst>
              <a:ext uri="{FF2B5EF4-FFF2-40B4-BE49-F238E27FC236}">
                <a16:creationId xmlns:a16="http://schemas.microsoft.com/office/drawing/2014/main" id="{103311F3-228F-4AB8-9E73-F25E97586593}"/>
              </a:ext>
            </a:extLst>
          </p:cNvPr>
          <p:cNvSpPr>
            <a:spLocks noGrp="1" noChangeAspect="1"/>
          </p:cNvSpPr>
          <p:nvPr>
            <p:ph type="body" sz="quarter" idx="42" hasCustomPrompt="1"/>
          </p:nvPr>
        </p:nvSpPr>
        <p:spPr>
          <a:xfrm>
            <a:off x="7333078" y="4742734"/>
            <a:ext cx="1296000" cy="1296000"/>
          </a:xfrm>
          <a:prstGeom prst="ellipse">
            <a:avLst/>
          </a:prstGeom>
          <a:solidFill>
            <a:srgbClr val="94C11E"/>
          </a:solidFill>
          <a:effectLst/>
        </p:spPr>
        <p:txBody>
          <a:bodyPr lIns="0" rIns="0" anchor="ctr">
            <a:normAutofit/>
          </a:bodyPr>
          <a:lstStyle>
            <a:lvl1pPr marL="0" indent="0" algn="ctr">
              <a:lnSpc>
                <a:spcPct val="100000"/>
              </a:lnSpc>
              <a:spcBef>
                <a:spcPts val="0"/>
              </a:spcBef>
              <a:buNone/>
              <a:defRPr sz="1600">
                <a:solidFill>
                  <a:schemeClr val="bg1"/>
                </a:solidFill>
              </a:defRPr>
            </a:lvl1pPr>
          </a:lstStyle>
          <a:p>
            <a:pPr lvl="0"/>
            <a:r>
              <a:rPr lang="de-DE" dirty="0"/>
              <a:t>Text einfügen</a:t>
            </a:r>
          </a:p>
        </p:txBody>
      </p:sp>
      <p:sp>
        <p:nvSpPr>
          <p:cNvPr id="68" name="Textplatzhalter 5">
            <a:extLst>
              <a:ext uri="{FF2B5EF4-FFF2-40B4-BE49-F238E27FC236}">
                <a16:creationId xmlns:a16="http://schemas.microsoft.com/office/drawing/2014/main" id="{E44F4A62-F684-412E-8BC5-4F159764C578}"/>
              </a:ext>
            </a:extLst>
          </p:cNvPr>
          <p:cNvSpPr>
            <a:spLocks noGrp="1" noChangeAspect="1"/>
          </p:cNvSpPr>
          <p:nvPr>
            <p:ph type="body" sz="quarter" idx="43" hasCustomPrompt="1"/>
          </p:nvPr>
        </p:nvSpPr>
        <p:spPr>
          <a:xfrm>
            <a:off x="507085" y="5253916"/>
            <a:ext cx="1188000" cy="1188000"/>
          </a:xfrm>
          <a:prstGeom prst="ellipse">
            <a:avLst/>
          </a:prstGeom>
          <a:solidFill>
            <a:srgbClr val="94C11E"/>
          </a:solidFill>
          <a:effectLst/>
        </p:spPr>
        <p:txBody>
          <a:bodyPr lIns="0" rIns="0" anchor="ctr">
            <a:noAutofit/>
          </a:bodyPr>
          <a:lstStyle>
            <a:lvl1pPr marL="0" indent="0" algn="ctr">
              <a:lnSpc>
                <a:spcPct val="100000"/>
              </a:lnSpc>
              <a:spcBef>
                <a:spcPts val="0"/>
              </a:spcBef>
              <a:buNone/>
              <a:defRPr sz="1600">
                <a:solidFill>
                  <a:schemeClr val="bg1"/>
                </a:solidFill>
              </a:defRPr>
            </a:lvl1pPr>
          </a:lstStyle>
          <a:p>
            <a:pPr lvl="0"/>
            <a:r>
              <a:rPr lang="de-DE" dirty="0"/>
              <a:t>Text einfügen</a:t>
            </a:r>
          </a:p>
        </p:txBody>
      </p:sp>
      <p:sp>
        <p:nvSpPr>
          <p:cNvPr id="70" name="Textplatzhalter 5">
            <a:extLst>
              <a:ext uri="{FF2B5EF4-FFF2-40B4-BE49-F238E27FC236}">
                <a16:creationId xmlns:a16="http://schemas.microsoft.com/office/drawing/2014/main" id="{D7D3A166-1C7A-4AA7-8E73-2DCC192354F3}"/>
              </a:ext>
            </a:extLst>
          </p:cNvPr>
          <p:cNvSpPr>
            <a:spLocks noGrp="1" noChangeAspect="1"/>
          </p:cNvSpPr>
          <p:nvPr>
            <p:ph type="body" sz="quarter" idx="44" hasCustomPrompt="1"/>
          </p:nvPr>
        </p:nvSpPr>
        <p:spPr>
          <a:xfrm>
            <a:off x="8606775" y="3459486"/>
            <a:ext cx="1044000" cy="1044000"/>
          </a:xfrm>
          <a:prstGeom prst="ellipse">
            <a:avLst/>
          </a:prstGeom>
          <a:solidFill>
            <a:schemeClr val="accent1"/>
          </a:solidFill>
          <a:effectLst/>
        </p:spPr>
        <p:txBody>
          <a:bodyPr lIns="0" rIns="0" anchor="ctr">
            <a:noAutofit/>
          </a:bodyPr>
          <a:lstStyle>
            <a:lvl1pPr marL="0" indent="0" algn="ctr">
              <a:lnSpc>
                <a:spcPct val="100000"/>
              </a:lnSpc>
              <a:spcBef>
                <a:spcPts val="0"/>
              </a:spcBef>
              <a:buNone/>
              <a:defRPr sz="1600">
                <a:solidFill>
                  <a:schemeClr val="bg1"/>
                </a:solidFill>
              </a:defRPr>
            </a:lvl1pPr>
          </a:lstStyle>
          <a:p>
            <a:pPr lvl="0"/>
            <a:r>
              <a:rPr lang="de-DE" dirty="0"/>
              <a:t>Text einfügen</a:t>
            </a:r>
          </a:p>
        </p:txBody>
      </p:sp>
      <p:sp>
        <p:nvSpPr>
          <p:cNvPr id="72" name="Textplatzhalter 5">
            <a:extLst>
              <a:ext uri="{FF2B5EF4-FFF2-40B4-BE49-F238E27FC236}">
                <a16:creationId xmlns:a16="http://schemas.microsoft.com/office/drawing/2014/main" id="{32A01FFD-C3A5-475A-8A89-5B3AC9C7C440}"/>
              </a:ext>
            </a:extLst>
          </p:cNvPr>
          <p:cNvSpPr>
            <a:spLocks noGrp="1" noChangeAspect="1"/>
          </p:cNvSpPr>
          <p:nvPr>
            <p:ph type="body" sz="quarter" idx="45" hasCustomPrompt="1"/>
          </p:nvPr>
        </p:nvSpPr>
        <p:spPr>
          <a:xfrm>
            <a:off x="4330745" y="4448822"/>
            <a:ext cx="1044000" cy="1044000"/>
          </a:xfrm>
          <a:prstGeom prst="ellipse">
            <a:avLst/>
          </a:prstGeom>
          <a:solidFill>
            <a:srgbClr val="94C11E"/>
          </a:solidFill>
          <a:effectLst/>
        </p:spPr>
        <p:txBody>
          <a:bodyPr lIns="0" rIns="0" anchor="ctr">
            <a:noAutofit/>
          </a:bodyPr>
          <a:lstStyle>
            <a:lvl1pPr marL="0" indent="0" algn="ctr">
              <a:lnSpc>
                <a:spcPct val="100000"/>
              </a:lnSpc>
              <a:spcBef>
                <a:spcPts val="0"/>
              </a:spcBef>
              <a:buNone/>
              <a:defRPr sz="1600">
                <a:solidFill>
                  <a:schemeClr val="bg1"/>
                </a:solidFill>
              </a:defRPr>
            </a:lvl1pPr>
          </a:lstStyle>
          <a:p>
            <a:pPr lvl="0"/>
            <a:r>
              <a:rPr lang="de-DE" dirty="0"/>
              <a:t>Text einfügen</a:t>
            </a:r>
          </a:p>
        </p:txBody>
      </p:sp>
    </p:spTree>
    <p:extLst>
      <p:ext uri="{BB962C8B-B14F-4D97-AF65-F5344CB8AC3E}">
        <p14:creationId xmlns:p14="http://schemas.microsoft.com/office/powerpoint/2010/main" val="20984462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3C5A54-48FC-4757-9FA6-33D992332A48}" type="datetimeFigureOut">
              <a:rPr lang="de-DE" smtClean="0"/>
              <a:t>09.07.2025</a:t>
            </a:fld>
            <a:endParaRPr lang="de-D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1A9D70-E990-44D0-A954-8875A8895E0D}" type="slidenum">
              <a:rPr lang="de-DE" smtClean="0"/>
              <a:t>‹Nr.›</a:t>
            </a:fld>
            <a:endParaRPr lang="de-DE"/>
          </a:p>
        </p:txBody>
      </p:sp>
    </p:spTree>
    <p:extLst>
      <p:ext uri="{BB962C8B-B14F-4D97-AF65-F5344CB8AC3E}">
        <p14:creationId xmlns:p14="http://schemas.microsoft.com/office/powerpoint/2010/main" val="4132828532"/>
      </p:ext>
    </p:extLst>
  </p:cSld>
  <p:clrMap bg1="lt1" tx1="dk1" bg2="lt2" tx2="dk2" accent1="accent1" accent2="accent2" accent3="accent3" accent4="accent4" accent5="accent5" accent6="accent6" hlink="hlink" folHlink="folHlink"/>
  <p:sldLayoutIdLst>
    <p:sldLayoutId id="2147483673" r:id="rId1"/>
    <p:sldLayoutId id="2147483736"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3.png"/><Relationship Id="rId1" Type="http://schemas.openxmlformats.org/officeDocument/2006/relationships/slideLayout" Target="../slideLayouts/slideLayout1.xml"/><Relationship Id="rId4" Type="http://schemas.openxmlformats.org/officeDocument/2006/relationships/image" Target="../media/image14.jpeg"/></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bundesgartenschau.de/dbg-service/ausstellende/" TargetMode="External"/><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bundesgartenschau.de/" TargetMode="External"/><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6.png"/><Relationship Id="rId1" Type="http://schemas.openxmlformats.org/officeDocument/2006/relationships/slideLayout" Target="../slideLayouts/slideLayout1.xml"/><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3.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3.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3.png"/><Relationship Id="rId1" Type="http://schemas.openxmlformats.org/officeDocument/2006/relationships/slideLayout" Target="../slideLayouts/slideLayout1.xml"/><Relationship Id="rId4" Type="http://schemas.openxmlformats.org/officeDocument/2006/relationships/hyperlink" Target="https://www.bundesgartenschau.de/dbg-service/ausstellend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el 1"/>
          <p:cNvSpPr>
            <a:spLocks noGrp="1"/>
          </p:cNvSpPr>
          <p:nvPr>
            <p:ph type="ctrTitle"/>
          </p:nvPr>
        </p:nvSpPr>
        <p:spPr>
          <a:xfrm>
            <a:off x="1523999" y="4140037"/>
            <a:ext cx="9762565" cy="2036084"/>
          </a:xfrm>
        </p:spPr>
        <p:txBody>
          <a:bodyPr>
            <a:normAutofit fontScale="90000"/>
          </a:bodyPr>
          <a:lstStyle/>
          <a:p>
            <a:pPr algn="l" eaLnBrk="1" hangingPunct="1">
              <a:lnSpc>
                <a:spcPct val="100000"/>
              </a:lnSpc>
            </a:pPr>
            <a:r>
              <a:rPr lang="de-DE" altLang="de-DE" sz="3100" b="1" dirty="0">
                <a:solidFill>
                  <a:schemeClr val="accent6">
                    <a:lumMod val="75000"/>
                  </a:schemeClr>
                </a:solidFill>
                <a:latin typeface="Century Gothic" panose="020B0502020202020204" pitchFamily="34" charset="0"/>
                <a:cs typeface="Arial" panose="020B0604020202020204" pitchFamily="34" charset="0"/>
              </a:rPr>
              <a:t>Ausfüllen der Aufgabenanmeldung </a:t>
            </a:r>
            <a:r>
              <a:rPr lang="de-DE" altLang="de-DE" sz="3100" dirty="0">
                <a:solidFill>
                  <a:schemeClr val="accent6">
                    <a:lumMod val="75000"/>
                  </a:schemeClr>
                </a:solidFill>
                <a:latin typeface="Century Gothic" panose="020B0502020202020204" pitchFamily="34" charset="0"/>
                <a:cs typeface="Arial" panose="020B0604020202020204" pitchFamily="34" charset="0"/>
              </a:rPr>
              <a:t>für den Gärtnerischen Wettbewerb auf Bundesgartenschauen und Internationalen Gartenausstellungen</a:t>
            </a:r>
            <a:br>
              <a:rPr lang="de-DE" altLang="de-DE" sz="2800" b="1" dirty="0">
                <a:latin typeface="Century Gothic" panose="020B0502020202020204" pitchFamily="34" charset="0"/>
                <a:cs typeface="Arial" panose="020B0604020202020204" pitchFamily="34" charset="0"/>
              </a:rPr>
            </a:br>
            <a:br>
              <a:rPr lang="de-DE" altLang="de-DE" sz="2800" b="1" dirty="0">
                <a:latin typeface="Century Gothic" panose="020B0502020202020204" pitchFamily="34" charset="0"/>
                <a:cs typeface="Arial" panose="020B0604020202020204" pitchFamily="34" charset="0"/>
              </a:rPr>
            </a:br>
            <a:r>
              <a:rPr lang="de-DE" altLang="de-DE" sz="2700" dirty="0">
                <a:solidFill>
                  <a:schemeClr val="accent6">
                    <a:lumMod val="50000"/>
                  </a:schemeClr>
                </a:solidFill>
                <a:latin typeface="Century Gothic" panose="020B0502020202020204" pitchFamily="34" charset="0"/>
                <a:cs typeface="Arial" panose="020B0604020202020204" pitchFamily="34" charset="0"/>
              </a:rPr>
              <a:t>für Ausstellende</a:t>
            </a:r>
          </a:p>
        </p:txBody>
      </p:sp>
      <p:cxnSp>
        <p:nvCxnSpPr>
          <p:cNvPr id="5" name="Gerade Verbindung 4"/>
          <p:cNvCxnSpPr>
            <a:cxnSpLocks/>
          </p:cNvCxnSpPr>
          <p:nvPr/>
        </p:nvCxnSpPr>
        <p:spPr>
          <a:xfrm>
            <a:off x="223935" y="3918632"/>
            <a:ext cx="11756571" cy="0"/>
          </a:xfrm>
          <a:prstGeom prst="line">
            <a:avLst/>
          </a:prstGeom>
          <a:ln>
            <a:solidFill>
              <a:srgbClr val="006600"/>
            </a:solidFill>
          </a:ln>
        </p:spPr>
        <p:style>
          <a:lnRef idx="1">
            <a:schemeClr val="accent1"/>
          </a:lnRef>
          <a:fillRef idx="0">
            <a:schemeClr val="accent1"/>
          </a:fillRef>
          <a:effectRef idx="0">
            <a:schemeClr val="accent1"/>
          </a:effectRef>
          <a:fontRef idx="minor">
            <a:schemeClr val="tx1"/>
          </a:fontRef>
        </p:style>
      </p:cxnSp>
      <p:pic>
        <p:nvPicPr>
          <p:cNvPr id="17412" name="Picture 4" descr="Y:\PR Marketing\Schriften_Logos_CI Manual\Logos\DBG Logo\dbg mit Text 4c RGB we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3463" y="5373688"/>
            <a:ext cx="3105150" cy="126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7">
            <a:extLst>
              <a:ext uri="{FF2B5EF4-FFF2-40B4-BE49-F238E27FC236}">
                <a16:creationId xmlns:a16="http://schemas.microsoft.com/office/drawing/2014/main" id="{A6C68F6B-2A92-4D42-951C-747C95529C9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6203912" y="1423164"/>
            <a:ext cx="2376218" cy="2376218"/>
          </a:xfrm>
          <a:prstGeom prst="rect">
            <a:avLst/>
          </a:prstGeom>
        </p:spPr>
      </p:pic>
      <p:pic>
        <p:nvPicPr>
          <p:cNvPr id="9" name="Grafik 8">
            <a:extLst>
              <a:ext uri="{FF2B5EF4-FFF2-40B4-BE49-F238E27FC236}">
                <a16:creationId xmlns:a16="http://schemas.microsoft.com/office/drawing/2014/main" id="{898DB643-69D0-418F-8770-6FFEDFDC7DA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3827693" y="1428862"/>
            <a:ext cx="2376219" cy="2376219"/>
          </a:xfrm>
          <a:prstGeom prst="rect">
            <a:avLst/>
          </a:prstGeom>
        </p:spPr>
      </p:pic>
      <p:pic>
        <p:nvPicPr>
          <p:cNvPr id="15" name="Grafik 14" descr="Ein Bild, das Text, Whiteboard enthält.&#10;&#10;Automatisch generierte Beschreibung">
            <a:extLst>
              <a:ext uri="{FF2B5EF4-FFF2-40B4-BE49-F238E27FC236}">
                <a16:creationId xmlns:a16="http://schemas.microsoft.com/office/drawing/2014/main" id="{67DD5A8A-506D-4ED7-917A-8731371F188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51474" y="1428862"/>
            <a:ext cx="2376219" cy="2376219"/>
          </a:xfrm>
          <a:prstGeom prst="rect">
            <a:avLst/>
          </a:prstGeom>
        </p:spPr>
      </p:pic>
      <p:pic>
        <p:nvPicPr>
          <p:cNvPr id="17" name="Grafik 16" descr="Ein Bild, das Text enthält.&#10;&#10;Automatisch generierte Beschreibung">
            <a:extLst>
              <a:ext uri="{FF2B5EF4-FFF2-40B4-BE49-F238E27FC236}">
                <a16:creationId xmlns:a16="http://schemas.microsoft.com/office/drawing/2014/main" id="{3EAFB209-CBAE-4CA4-A7CB-3780075A78A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580129" y="1423165"/>
            <a:ext cx="2376217" cy="2376217"/>
          </a:xfrm>
          <a:prstGeom prst="rect">
            <a:avLst/>
          </a:prstGeom>
        </p:spPr>
      </p:pic>
    </p:spTree>
    <p:extLst>
      <p:ext uri="{BB962C8B-B14F-4D97-AF65-F5344CB8AC3E}">
        <p14:creationId xmlns:p14="http://schemas.microsoft.com/office/powerpoint/2010/main" val="32948429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fik 59">
            <a:extLst>
              <a:ext uri="{FF2B5EF4-FFF2-40B4-BE49-F238E27FC236}">
                <a16:creationId xmlns:a16="http://schemas.microsoft.com/office/drawing/2014/main" id="{4D3485B7-6088-45E9-B79E-A13C3C33046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07569" y="5991697"/>
            <a:ext cx="14065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Gerade Verbindung 4">
            <a:extLst>
              <a:ext uri="{FF2B5EF4-FFF2-40B4-BE49-F238E27FC236}">
                <a16:creationId xmlns:a16="http://schemas.microsoft.com/office/drawing/2014/main" id="{94072323-C575-4142-B09E-3B70477D5D92}"/>
              </a:ext>
            </a:extLst>
          </p:cNvPr>
          <p:cNvCxnSpPr>
            <a:cxnSpLocks/>
          </p:cNvCxnSpPr>
          <p:nvPr/>
        </p:nvCxnSpPr>
        <p:spPr>
          <a:xfrm>
            <a:off x="224118" y="5855589"/>
            <a:ext cx="11689976" cy="0"/>
          </a:xfrm>
          <a:prstGeom prst="line">
            <a:avLst/>
          </a:prstGeom>
          <a:ln>
            <a:solidFill>
              <a:srgbClr val="003300"/>
            </a:solidFill>
          </a:ln>
        </p:spPr>
        <p:style>
          <a:lnRef idx="1">
            <a:schemeClr val="accent1"/>
          </a:lnRef>
          <a:fillRef idx="0">
            <a:schemeClr val="accent1"/>
          </a:fillRef>
          <a:effectRef idx="0">
            <a:schemeClr val="accent1"/>
          </a:effectRef>
          <a:fontRef idx="minor">
            <a:schemeClr val="tx1"/>
          </a:fontRef>
        </p:style>
      </p:cxnSp>
      <p:sp>
        <p:nvSpPr>
          <p:cNvPr id="12" name="Titel 1">
            <a:extLst>
              <a:ext uri="{FF2B5EF4-FFF2-40B4-BE49-F238E27FC236}">
                <a16:creationId xmlns:a16="http://schemas.microsoft.com/office/drawing/2014/main" id="{6E37F322-3502-471C-8688-7F1DA447E170}"/>
              </a:ext>
            </a:extLst>
          </p:cNvPr>
          <p:cNvSpPr txBox="1">
            <a:spLocks/>
          </p:cNvSpPr>
          <p:nvPr/>
        </p:nvSpPr>
        <p:spPr>
          <a:xfrm>
            <a:off x="983060" y="737150"/>
            <a:ext cx="10931034" cy="401368"/>
          </a:xfrm>
          <a:prstGeom prst="rect">
            <a:avLst/>
          </a:prstGeom>
        </p:spPr>
        <p:txBody>
          <a:bodyPr lIns="0" tIns="0" rIns="0" bIns="0" anchor="t" anchorCtr="0"/>
          <a:lstStyle>
            <a:lvl1pPr algn="l" defTabSz="914400" rtl="0" eaLnBrk="1" latinLnBrk="0" hangingPunct="1">
              <a:lnSpc>
                <a:spcPts val="2200"/>
              </a:lnSpc>
              <a:spcBef>
                <a:spcPct val="0"/>
              </a:spcBef>
              <a:buNone/>
              <a:defRPr sz="2400" b="1" kern="1200" baseline="0">
                <a:solidFill>
                  <a:srgbClr val="C8001A"/>
                </a:solidFill>
                <a:latin typeface="Taca Pro" panose="02000503040000020004" pitchFamily="50" charset="0"/>
                <a:ea typeface="+mj-ea"/>
                <a:cs typeface="+mj-cs"/>
              </a:defRPr>
            </a:lvl1pPr>
          </a:lstStyle>
          <a:p>
            <a:pPr marL="0" marR="0" lvl="0" indent="0" defTabSz="914400" rtl="0" eaLnBrk="1" fontAlgn="auto" latinLnBrk="0" hangingPunct="1">
              <a:lnSpc>
                <a:spcPts val="22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accent6">
                    <a:lumMod val="75000"/>
                  </a:schemeClr>
                </a:solidFill>
                <a:effectLst/>
                <a:uLnTx/>
                <a:uFillTx/>
                <a:latin typeface="Century Gothic" panose="020B0502020202020204" pitchFamily="34" charset="0"/>
              </a:rPr>
              <a:t>Exkurs: </a:t>
            </a:r>
            <a:r>
              <a:rPr kumimoji="0" lang="de-DE" sz="2800" i="0" u="none" strike="noStrike" kern="1200" cap="none" spc="0" normalizeH="0" baseline="0" noProof="0" dirty="0">
                <a:ln>
                  <a:noFill/>
                </a:ln>
                <a:solidFill>
                  <a:schemeClr val="accent6">
                    <a:lumMod val="75000"/>
                  </a:schemeClr>
                </a:solidFill>
                <a:effectLst/>
                <a:uLnTx/>
                <a:uFillTx/>
                <a:latin typeface="Century Gothic" panose="020B0502020202020204" pitchFamily="34" charset="0"/>
              </a:rPr>
              <a:t>Wettbewerbskategorien</a:t>
            </a:r>
            <a:br>
              <a:rPr kumimoji="0" lang="de-DE" sz="2800" b="1" i="0" u="none" strike="noStrike" kern="1200" cap="none" spc="0" normalizeH="0" baseline="0" noProof="0" dirty="0">
                <a:ln>
                  <a:noFill/>
                </a:ln>
                <a:solidFill>
                  <a:srgbClr val="C8001A"/>
                </a:solidFill>
                <a:effectLst/>
                <a:uLnTx/>
                <a:uFillTx/>
                <a:latin typeface="Century Gothic" panose="020B0502020202020204" pitchFamily="34" charset="0"/>
              </a:rPr>
            </a:br>
            <a:endParaRPr kumimoji="0" lang="de-DE" sz="2800" b="1" i="0" u="none" strike="noStrike" kern="1200" cap="none" spc="0" normalizeH="0" baseline="0" noProof="0" dirty="0">
              <a:ln>
                <a:noFill/>
              </a:ln>
              <a:solidFill>
                <a:srgbClr val="C8001A"/>
              </a:solidFill>
              <a:effectLst/>
              <a:uLnTx/>
              <a:uFillTx/>
              <a:latin typeface="Century Gothic" panose="020B0502020202020204" pitchFamily="34" charset="0"/>
            </a:endParaRPr>
          </a:p>
        </p:txBody>
      </p:sp>
      <p:sp>
        <p:nvSpPr>
          <p:cNvPr id="9" name="Textfeld 8">
            <a:extLst>
              <a:ext uri="{FF2B5EF4-FFF2-40B4-BE49-F238E27FC236}">
                <a16:creationId xmlns:a16="http://schemas.microsoft.com/office/drawing/2014/main" id="{B03C5899-2173-4773-82ED-30CD22F8B2EF}"/>
              </a:ext>
            </a:extLst>
          </p:cNvPr>
          <p:cNvSpPr txBox="1"/>
          <p:nvPr/>
        </p:nvSpPr>
        <p:spPr>
          <a:xfrm>
            <a:off x="983060" y="1133813"/>
            <a:ext cx="3123491" cy="307777"/>
          </a:xfrm>
          <a:prstGeom prst="rect">
            <a:avLst/>
          </a:prstGeom>
          <a:noFill/>
        </p:spPr>
        <p:txBody>
          <a:bodyPr wrap="square" rtlCol="0">
            <a:spAutoFit/>
          </a:bodyPr>
          <a:lstStyle/>
          <a:p>
            <a:r>
              <a:rPr lang="de-DE" sz="1400" b="1" dirty="0">
                <a:solidFill>
                  <a:prstClr val="black"/>
                </a:solidFill>
                <a:latin typeface="Century Gothic" panose="020F0302020204030204"/>
              </a:rPr>
              <a:t>Hallenwettbewerbe</a:t>
            </a:r>
            <a:endParaRPr lang="de-DE" sz="1400" dirty="0">
              <a:solidFill>
                <a:prstClr val="black"/>
              </a:solidFill>
              <a:latin typeface="Century Gothic" panose="020F0302020204030204"/>
            </a:endParaRPr>
          </a:p>
        </p:txBody>
      </p:sp>
      <p:sp>
        <p:nvSpPr>
          <p:cNvPr id="13" name="Textfeld 12">
            <a:extLst>
              <a:ext uri="{FF2B5EF4-FFF2-40B4-BE49-F238E27FC236}">
                <a16:creationId xmlns:a16="http://schemas.microsoft.com/office/drawing/2014/main" id="{48A0C345-1150-495E-8299-40956FC63A65}"/>
              </a:ext>
            </a:extLst>
          </p:cNvPr>
          <p:cNvSpPr txBox="1"/>
          <p:nvPr/>
        </p:nvSpPr>
        <p:spPr>
          <a:xfrm>
            <a:off x="3832478" y="1131852"/>
            <a:ext cx="3123491" cy="307777"/>
          </a:xfrm>
          <a:prstGeom prst="rect">
            <a:avLst/>
          </a:prstGeom>
          <a:noFill/>
        </p:spPr>
        <p:txBody>
          <a:bodyPr wrap="square" rtlCol="0">
            <a:spAutoFit/>
          </a:bodyPr>
          <a:lstStyle/>
          <a:p>
            <a:r>
              <a:rPr lang="de-DE" sz="1400" b="1" dirty="0">
                <a:solidFill>
                  <a:prstClr val="black"/>
                </a:solidFill>
                <a:latin typeface="Century Gothic" panose="020F0302020204030204"/>
              </a:rPr>
              <a:t>Freilandwettbewerbe</a:t>
            </a:r>
            <a:endParaRPr lang="de-DE" sz="1400" dirty="0">
              <a:solidFill>
                <a:prstClr val="black"/>
              </a:solidFill>
              <a:latin typeface="Century Gothic" panose="020F0302020204030204"/>
            </a:endParaRPr>
          </a:p>
        </p:txBody>
      </p:sp>
      <p:sp>
        <p:nvSpPr>
          <p:cNvPr id="15" name="Textfeld 14">
            <a:extLst>
              <a:ext uri="{FF2B5EF4-FFF2-40B4-BE49-F238E27FC236}">
                <a16:creationId xmlns:a16="http://schemas.microsoft.com/office/drawing/2014/main" id="{0AB6BF55-4013-4654-9CE3-514A83C8A921}"/>
              </a:ext>
            </a:extLst>
          </p:cNvPr>
          <p:cNvSpPr txBox="1"/>
          <p:nvPr/>
        </p:nvSpPr>
        <p:spPr>
          <a:xfrm>
            <a:off x="6955969" y="1133813"/>
            <a:ext cx="3123491" cy="307777"/>
          </a:xfrm>
          <a:prstGeom prst="rect">
            <a:avLst/>
          </a:prstGeom>
          <a:noFill/>
        </p:spPr>
        <p:txBody>
          <a:bodyPr wrap="square" rtlCol="0">
            <a:spAutoFit/>
          </a:bodyPr>
          <a:lstStyle/>
          <a:p>
            <a:r>
              <a:rPr lang="de-DE" sz="1400" b="1" dirty="0">
                <a:solidFill>
                  <a:prstClr val="black"/>
                </a:solidFill>
                <a:latin typeface="Century Gothic" panose="020F0302020204030204"/>
              </a:rPr>
              <a:t>Hallen- und Freilandwettbewerbe</a:t>
            </a:r>
            <a:endParaRPr lang="de-DE" sz="1400" dirty="0">
              <a:solidFill>
                <a:prstClr val="black"/>
              </a:solidFill>
              <a:latin typeface="Century Gothic" panose="020F0302020204030204"/>
            </a:endParaRPr>
          </a:p>
        </p:txBody>
      </p:sp>
      <p:graphicFrame>
        <p:nvGraphicFramePr>
          <p:cNvPr id="2" name="Tabelle 1">
            <a:extLst>
              <a:ext uri="{FF2B5EF4-FFF2-40B4-BE49-F238E27FC236}">
                <a16:creationId xmlns:a16="http://schemas.microsoft.com/office/drawing/2014/main" id="{33CA53A9-0D3A-0F53-7EE7-6B836B1CAD71}"/>
              </a:ext>
            </a:extLst>
          </p:cNvPr>
          <p:cNvGraphicFramePr>
            <a:graphicFrameLocks noGrp="1"/>
          </p:cNvGraphicFramePr>
          <p:nvPr>
            <p:extLst>
              <p:ext uri="{D42A27DB-BD31-4B8C-83A1-F6EECF244321}">
                <p14:modId xmlns:p14="http://schemas.microsoft.com/office/powerpoint/2010/main" val="1898923436"/>
              </p:ext>
            </p:extLst>
          </p:nvPr>
        </p:nvGraphicFramePr>
        <p:xfrm>
          <a:off x="772695" y="1532826"/>
          <a:ext cx="2493879" cy="4186656"/>
        </p:xfrm>
        <a:graphic>
          <a:graphicData uri="http://schemas.openxmlformats.org/drawingml/2006/table">
            <a:tbl>
              <a:tblPr firstRow="1" bandRow="1"/>
              <a:tblGrid>
                <a:gridCol w="743775">
                  <a:extLst>
                    <a:ext uri="{9D8B030D-6E8A-4147-A177-3AD203B41FA5}">
                      <a16:colId xmlns:a16="http://schemas.microsoft.com/office/drawing/2014/main" val="20000"/>
                    </a:ext>
                  </a:extLst>
                </a:gridCol>
                <a:gridCol w="1750104">
                  <a:extLst>
                    <a:ext uri="{9D8B030D-6E8A-4147-A177-3AD203B41FA5}">
                      <a16:colId xmlns:a16="http://schemas.microsoft.com/office/drawing/2014/main" val="20001"/>
                    </a:ext>
                  </a:extLst>
                </a:gridCol>
              </a:tblGrid>
              <a:tr h="285577">
                <a:tc>
                  <a:txBody>
                    <a:bodyPr/>
                    <a:lstStyle>
                      <a:lvl1pPr marL="0" algn="l" defTabSz="914400" rtl="0" eaLnBrk="1" latinLnBrk="0" hangingPunct="1">
                        <a:defRPr sz="1800" b="1" kern="1200">
                          <a:solidFill>
                            <a:schemeClr val="lt1"/>
                          </a:solidFill>
                          <a:latin typeface="Century Gothic" panose="020F0302020204030204"/>
                        </a:defRPr>
                      </a:lvl1pPr>
                      <a:lvl2pPr marL="457200" algn="l" defTabSz="914400" rtl="0" eaLnBrk="1" latinLnBrk="0" hangingPunct="1">
                        <a:defRPr sz="1800" b="1" kern="1200">
                          <a:solidFill>
                            <a:schemeClr val="lt1"/>
                          </a:solidFill>
                          <a:latin typeface="Century Gothic" panose="020F0302020204030204"/>
                        </a:defRPr>
                      </a:lvl2pPr>
                      <a:lvl3pPr marL="914400" algn="l" defTabSz="914400" rtl="0" eaLnBrk="1" latinLnBrk="0" hangingPunct="1">
                        <a:defRPr sz="1800" b="1" kern="1200">
                          <a:solidFill>
                            <a:schemeClr val="lt1"/>
                          </a:solidFill>
                          <a:latin typeface="Century Gothic" panose="020F0302020204030204"/>
                        </a:defRPr>
                      </a:lvl3pPr>
                      <a:lvl4pPr marL="1371600" algn="l" defTabSz="914400" rtl="0" eaLnBrk="1" latinLnBrk="0" hangingPunct="1">
                        <a:defRPr sz="1800" b="1" kern="1200">
                          <a:solidFill>
                            <a:schemeClr val="lt1"/>
                          </a:solidFill>
                          <a:latin typeface="Century Gothic" panose="020F0302020204030204"/>
                        </a:defRPr>
                      </a:lvl4pPr>
                      <a:lvl5pPr marL="1828800" algn="l" defTabSz="914400" rtl="0" eaLnBrk="1" latinLnBrk="0" hangingPunct="1">
                        <a:defRPr sz="1800" b="1" kern="1200">
                          <a:solidFill>
                            <a:schemeClr val="lt1"/>
                          </a:solidFill>
                          <a:latin typeface="Century Gothic" panose="020F0302020204030204"/>
                        </a:defRPr>
                      </a:lvl5pPr>
                      <a:lvl6pPr marL="2286000" algn="l" defTabSz="914400" rtl="0" eaLnBrk="1" latinLnBrk="0" hangingPunct="1">
                        <a:defRPr sz="1800" b="1" kern="1200">
                          <a:solidFill>
                            <a:schemeClr val="lt1"/>
                          </a:solidFill>
                          <a:latin typeface="Century Gothic" panose="020F0302020204030204"/>
                        </a:defRPr>
                      </a:lvl6pPr>
                      <a:lvl7pPr marL="2743200" algn="l" defTabSz="914400" rtl="0" eaLnBrk="1" latinLnBrk="0" hangingPunct="1">
                        <a:defRPr sz="1800" b="1" kern="1200">
                          <a:solidFill>
                            <a:schemeClr val="lt1"/>
                          </a:solidFill>
                          <a:latin typeface="Century Gothic" panose="020F0302020204030204"/>
                        </a:defRPr>
                      </a:lvl7pPr>
                      <a:lvl8pPr marL="3200400" algn="l" defTabSz="914400" rtl="0" eaLnBrk="1" latinLnBrk="0" hangingPunct="1">
                        <a:defRPr sz="1800" b="1" kern="1200">
                          <a:solidFill>
                            <a:schemeClr val="lt1"/>
                          </a:solidFill>
                          <a:latin typeface="Century Gothic" panose="020F0302020204030204"/>
                        </a:defRPr>
                      </a:lvl8pPr>
                      <a:lvl9pPr marL="3657600" algn="l" defTabSz="914400" rtl="0" eaLnBrk="1" latinLnBrk="0" hangingPunct="1">
                        <a:defRPr sz="1800" b="1" kern="1200">
                          <a:solidFill>
                            <a:schemeClr val="lt1"/>
                          </a:solidFill>
                          <a:latin typeface="Century Gothic" panose="020F0302020204030204"/>
                        </a:defRPr>
                      </a:lvl9pPr>
                    </a:lstStyle>
                    <a:p>
                      <a:r>
                        <a:rPr lang="de-DE" sz="900" dirty="0"/>
                        <a:t>Kategorie-nummer</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9900"/>
                    </a:solidFill>
                  </a:tcPr>
                </a:tc>
                <a:tc>
                  <a:txBody>
                    <a:bodyPr/>
                    <a:lstStyle>
                      <a:lvl1pPr marL="0" algn="l" defTabSz="914400" rtl="0" eaLnBrk="1" latinLnBrk="0" hangingPunct="1">
                        <a:defRPr sz="1800" b="1" kern="1200">
                          <a:solidFill>
                            <a:schemeClr val="lt1"/>
                          </a:solidFill>
                          <a:latin typeface="Century Gothic" panose="020F0302020204030204"/>
                        </a:defRPr>
                      </a:lvl1pPr>
                      <a:lvl2pPr marL="457200" algn="l" defTabSz="914400" rtl="0" eaLnBrk="1" latinLnBrk="0" hangingPunct="1">
                        <a:defRPr sz="1800" b="1" kern="1200">
                          <a:solidFill>
                            <a:schemeClr val="lt1"/>
                          </a:solidFill>
                          <a:latin typeface="Century Gothic" panose="020F0302020204030204"/>
                        </a:defRPr>
                      </a:lvl2pPr>
                      <a:lvl3pPr marL="914400" algn="l" defTabSz="914400" rtl="0" eaLnBrk="1" latinLnBrk="0" hangingPunct="1">
                        <a:defRPr sz="1800" b="1" kern="1200">
                          <a:solidFill>
                            <a:schemeClr val="lt1"/>
                          </a:solidFill>
                          <a:latin typeface="Century Gothic" panose="020F0302020204030204"/>
                        </a:defRPr>
                      </a:lvl3pPr>
                      <a:lvl4pPr marL="1371600" algn="l" defTabSz="914400" rtl="0" eaLnBrk="1" latinLnBrk="0" hangingPunct="1">
                        <a:defRPr sz="1800" b="1" kern="1200">
                          <a:solidFill>
                            <a:schemeClr val="lt1"/>
                          </a:solidFill>
                          <a:latin typeface="Century Gothic" panose="020F0302020204030204"/>
                        </a:defRPr>
                      </a:lvl4pPr>
                      <a:lvl5pPr marL="1828800" algn="l" defTabSz="914400" rtl="0" eaLnBrk="1" latinLnBrk="0" hangingPunct="1">
                        <a:defRPr sz="1800" b="1" kern="1200">
                          <a:solidFill>
                            <a:schemeClr val="lt1"/>
                          </a:solidFill>
                          <a:latin typeface="Century Gothic" panose="020F0302020204030204"/>
                        </a:defRPr>
                      </a:lvl5pPr>
                      <a:lvl6pPr marL="2286000" algn="l" defTabSz="914400" rtl="0" eaLnBrk="1" latinLnBrk="0" hangingPunct="1">
                        <a:defRPr sz="1800" b="1" kern="1200">
                          <a:solidFill>
                            <a:schemeClr val="lt1"/>
                          </a:solidFill>
                          <a:latin typeface="Century Gothic" panose="020F0302020204030204"/>
                        </a:defRPr>
                      </a:lvl6pPr>
                      <a:lvl7pPr marL="2743200" algn="l" defTabSz="914400" rtl="0" eaLnBrk="1" latinLnBrk="0" hangingPunct="1">
                        <a:defRPr sz="1800" b="1" kern="1200">
                          <a:solidFill>
                            <a:schemeClr val="lt1"/>
                          </a:solidFill>
                          <a:latin typeface="Century Gothic" panose="020F0302020204030204"/>
                        </a:defRPr>
                      </a:lvl7pPr>
                      <a:lvl8pPr marL="3200400" algn="l" defTabSz="914400" rtl="0" eaLnBrk="1" latinLnBrk="0" hangingPunct="1">
                        <a:defRPr sz="1800" b="1" kern="1200">
                          <a:solidFill>
                            <a:schemeClr val="lt1"/>
                          </a:solidFill>
                          <a:latin typeface="Century Gothic" panose="020F0302020204030204"/>
                        </a:defRPr>
                      </a:lvl8pPr>
                      <a:lvl9pPr marL="3657600" algn="l" defTabSz="914400" rtl="0" eaLnBrk="1" latinLnBrk="0" hangingPunct="1">
                        <a:defRPr sz="1800" b="1" kern="1200">
                          <a:solidFill>
                            <a:schemeClr val="lt1"/>
                          </a:solidFill>
                          <a:latin typeface="Century Gothic" panose="020F0302020204030204"/>
                        </a:defRPr>
                      </a:lvl9pPr>
                    </a:lstStyle>
                    <a:p>
                      <a:r>
                        <a:rPr lang="de-DE" sz="900" dirty="0"/>
                        <a:t>Kategorietitel</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9900"/>
                    </a:solidFill>
                  </a:tcPr>
                </a:tc>
                <a:extLst>
                  <a:ext uri="{0D108BD9-81ED-4DB2-BD59-A6C34878D82A}">
                    <a16:rowId xmlns:a16="http://schemas.microsoft.com/office/drawing/2014/main" val="10000"/>
                  </a:ext>
                </a:extLst>
              </a:tr>
              <a:tr h="178486">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r>
                        <a:rPr lang="de-DE" sz="900" dirty="0"/>
                        <a:t>A.</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l"/>
                      <a:r>
                        <a:rPr lang="de-DE" sz="900" dirty="0"/>
                        <a:t>Schnittblumen</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40000"/>
                      </a:srgbClr>
                    </a:solidFill>
                  </a:tcPr>
                </a:tc>
                <a:extLst>
                  <a:ext uri="{0D108BD9-81ED-4DB2-BD59-A6C34878D82A}">
                    <a16:rowId xmlns:a16="http://schemas.microsoft.com/office/drawing/2014/main" val="10001"/>
                  </a:ext>
                </a:extLst>
              </a:tr>
              <a:tr h="178486">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r>
                        <a:rPr lang="de-DE" sz="900" dirty="0"/>
                        <a:t>B.</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l"/>
                      <a:r>
                        <a:rPr lang="de-DE" sz="900" dirty="0"/>
                        <a:t>Blühende Topfpflanzen</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20000"/>
                      </a:srgbClr>
                    </a:solidFill>
                  </a:tcPr>
                </a:tc>
                <a:extLst>
                  <a:ext uri="{0D108BD9-81ED-4DB2-BD59-A6C34878D82A}">
                    <a16:rowId xmlns:a16="http://schemas.microsoft.com/office/drawing/2014/main" val="10002"/>
                  </a:ext>
                </a:extLst>
              </a:tr>
              <a:tr h="178486">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r>
                        <a:rPr lang="de-DE" sz="900" dirty="0"/>
                        <a:t>C.</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l"/>
                      <a:r>
                        <a:rPr lang="de-DE" sz="900" dirty="0"/>
                        <a:t>Grün-</a:t>
                      </a:r>
                      <a:r>
                        <a:rPr lang="de-DE" sz="900" baseline="0" dirty="0"/>
                        <a:t> und Blattpflanzen</a:t>
                      </a:r>
                      <a:endParaRPr lang="de-DE" sz="9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40000"/>
                      </a:srgbClr>
                    </a:solidFill>
                  </a:tcPr>
                </a:tc>
                <a:extLst>
                  <a:ext uri="{0D108BD9-81ED-4DB2-BD59-A6C34878D82A}">
                    <a16:rowId xmlns:a16="http://schemas.microsoft.com/office/drawing/2014/main" val="10003"/>
                  </a:ext>
                </a:extLst>
              </a:tr>
              <a:tr h="499760">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r>
                        <a:rPr lang="de-DE" sz="900" dirty="0"/>
                        <a:t>D.</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900" dirty="0"/>
                        <a:t>Hydrokultur und anwendungsbezogene systemoffene Raumbegrünung </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20000"/>
                      </a:srgbClr>
                    </a:solidFill>
                  </a:tcPr>
                </a:tc>
                <a:extLst>
                  <a:ext uri="{0D108BD9-81ED-4DB2-BD59-A6C34878D82A}">
                    <a16:rowId xmlns:a16="http://schemas.microsoft.com/office/drawing/2014/main" val="10004"/>
                  </a:ext>
                </a:extLst>
              </a:tr>
              <a:tr h="178486">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r>
                        <a:rPr lang="de-DE" sz="900" dirty="0"/>
                        <a:t>E.</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l"/>
                      <a:r>
                        <a:rPr lang="de-DE" sz="900" dirty="0"/>
                        <a:t>Bromelien</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40000"/>
                      </a:srgbClr>
                    </a:solidFill>
                  </a:tcPr>
                </a:tc>
                <a:extLst>
                  <a:ext uri="{0D108BD9-81ED-4DB2-BD59-A6C34878D82A}">
                    <a16:rowId xmlns:a16="http://schemas.microsoft.com/office/drawing/2014/main" val="10005"/>
                  </a:ext>
                </a:extLst>
              </a:tr>
              <a:tr h="178486">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r>
                        <a:rPr lang="de-DE" sz="900" dirty="0"/>
                        <a:t>F.</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l"/>
                      <a:r>
                        <a:rPr lang="de-DE" sz="900" dirty="0"/>
                        <a:t>Orchideen</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20000"/>
                      </a:srgbClr>
                    </a:solidFill>
                  </a:tcPr>
                </a:tc>
                <a:extLst>
                  <a:ext uri="{0D108BD9-81ED-4DB2-BD59-A6C34878D82A}">
                    <a16:rowId xmlns:a16="http://schemas.microsoft.com/office/drawing/2014/main" val="10006"/>
                  </a:ext>
                </a:extLst>
              </a:tr>
              <a:tr h="178486">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r>
                        <a:rPr lang="de-DE" sz="900" dirty="0"/>
                        <a:t>G.</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l"/>
                      <a:r>
                        <a:rPr lang="de-DE" sz="900" dirty="0"/>
                        <a:t>Kakteen / Sukkulenten</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40000"/>
                      </a:srgbClr>
                    </a:solidFill>
                  </a:tcPr>
                </a:tc>
                <a:extLst>
                  <a:ext uri="{0D108BD9-81ED-4DB2-BD59-A6C34878D82A}">
                    <a16:rowId xmlns:a16="http://schemas.microsoft.com/office/drawing/2014/main" val="10007"/>
                  </a:ext>
                </a:extLst>
              </a:tr>
              <a:tr h="178486">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r>
                        <a:rPr lang="de-DE" sz="900" dirty="0"/>
                        <a:t>H.</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l"/>
                      <a:r>
                        <a:rPr lang="de-DE" sz="900" dirty="0"/>
                        <a:t>Bonsai</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20000"/>
                      </a:srgbClr>
                    </a:solidFill>
                  </a:tcPr>
                </a:tc>
                <a:extLst>
                  <a:ext uri="{0D108BD9-81ED-4DB2-BD59-A6C34878D82A}">
                    <a16:rowId xmlns:a16="http://schemas.microsoft.com/office/drawing/2014/main" val="10009"/>
                  </a:ext>
                </a:extLst>
              </a:tr>
              <a:tr h="499760">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r>
                        <a:rPr lang="de-DE" sz="900" dirty="0"/>
                        <a:t>I.</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l"/>
                      <a:r>
                        <a:rPr lang="de-DE" sz="900" dirty="0"/>
                        <a:t>Beet- und Balkonpflanzen / Kübelpflanzen / Balkonkastenbepflanzung / Ampelpflanzen</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40000"/>
                      </a:srgbClr>
                    </a:solidFill>
                  </a:tcPr>
                </a:tc>
                <a:extLst>
                  <a:ext uri="{0D108BD9-81ED-4DB2-BD59-A6C34878D82A}">
                    <a16:rowId xmlns:a16="http://schemas.microsoft.com/office/drawing/2014/main" val="10010"/>
                  </a:ext>
                </a:extLst>
              </a:tr>
              <a:tr h="254736">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r>
                        <a:rPr lang="de-DE" sz="900" dirty="0"/>
                        <a:t>J. </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l"/>
                      <a:r>
                        <a:rPr lang="de-DE" sz="900" dirty="0"/>
                        <a:t>Wasserpflanzen / Karnivoren</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20000"/>
                      </a:srgbClr>
                    </a:solidFill>
                  </a:tcPr>
                </a:tc>
                <a:extLst>
                  <a:ext uri="{0D108BD9-81ED-4DB2-BD59-A6C34878D82A}">
                    <a16:rowId xmlns:a16="http://schemas.microsoft.com/office/drawing/2014/main" val="10011"/>
                  </a:ext>
                </a:extLst>
              </a:tr>
              <a:tr h="178486">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r>
                        <a:rPr lang="de-DE" sz="900" dirty="0"/>
                        <a:t>U. </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l"/>
                      <a:r>
                        <a:rPr lang="de-DE" sz="900" dirty="0"/>
                        <a:t>Floristik</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40000"/>
                      </a:srgbClr>
                    </a:solidFill>
                  </a:tcPr>
                </a:tc>
                <a:extLst>
                  <a:ext uri="{0D108BD9-81ED-4DB2-BD59-A6C34878D82A}">
                    <a16:rowId xmlns:a16="http://schemas.microsoft.com/office/drawing/2014/main" val="10015"/>
                  </a:ext>
                </a:extLst>
              </a:tr>
              <a:tr h="178486">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r>
                        <a:rPr lang="de-DE" sz="900" dirty="0"/>
                        <a:t>V.</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l"/>
                      <a:r>
                        <a:rPr lang="de-DE" sz="900" dirty="0"/>
                        <a:t>Blumenhallengestaltung</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20000"/>
                      </a:srgbClr>
                    </a:solidFill>
                  </a:tcPr>
                </a:tc>
                <a:extLst>
                  <a:ext uri="{0D108BD9-81ED-4DB2-BD59-A6C34878D82A}">
                    <a16:rowId xmlns:a16="http://schemas.microsoft.com/office/drawing/2014/main" val="10016"/>
                  </a:ext>
                </a:extLst>
              </a:tr>
              <a:tr h="178486">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r>
                        <a:rPr lang="de-DE" sz="900" dirty="0"/>
                        <a:t>W. </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l"/>
                      <a:r>
                        <a:rPr lang="de-DE" sz="900" dirty="0"/>
                        <a:t>Inhaltliche Aufgaben </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40000"/>
                      </a:srgbClr>
                    </a:solidFill>
                  </a:tcPr>
                </a:tc>
                <a:extLst>
                  <a:ext uri="{0D108BD9-81ED-4DB2-BD59-A6C34878D82A}">
                    <a16:rowId xmlns:a16="http://schemas.microsoft.com/office/drawing/2014/main" val="10017"/>
                  </a:ext>
                </a:extLst>
              </a:tr>
            </a:tbl>
          </a:graphicData>
        </a:graphic>
      </p:graphicFrame>
      <p:graphicFrame>
        <p:nvGraphicFramePr>
          <p:cNvPr id="3" name="Tabelle 2">
            <a:extLst>
              <a:ext uri="{FF2B5EF4-FFF2-40B4-BE49-F238E27FC236}">
                <a16:creationId xmlns:a16="http://schemas.microsoft.com/office/drawing/2014/main" id="{D5C37AF4-EE81-17A5-893A-618E6D62D57D}"/>
              </a:ext>
            </a:extLst>
          </p:cNvPr>
          <p:cNvGraphicFramePr>
            <a:graphicFrameLocks noGrp="1"/>
          </p:cNvGraphicFramePr>
          <p:nvPr>
            <p:extLst>
              <p:ext uri="{D42A27DB-BD31-4B8C-83A1-F6EECF244321}">
                <p14:modId xmlns:p14="http://schemas.microsoft.com/office/powerpoint/2010/main" val="1121766153"/>
              </p:ext>
            </p:extLst>
          </p:nvPr>
        </p:nvGraphicFramePr>
        <p:xfrm>
          <a:off x="3586909" y="1532826"/>
          <a:ext cx="3005871" cy="2859653"/>
        </p:xfrm>
        <a:graphic>
          <a:graphicData uri="http://schemas.openxmlformats.org/drawingml/2006/table">
            <a:tbl>
              <a:tblPr firstRow="1" bandRow="1"/>
              <a:tblGrid>
                <a:gridCol w="773213">
                  <a:extLst>
                    <a:ext uri="{9D8B030D-6E8A-4147-A177-3AD203B41FA5}">
                      <a16:colId xmlns:a16="http://schemas.microsoft.com/office/drawing/2014/main" val="20000"/>
                    </a:ext>
                  </a:extLst>
                </a:gridCol>
                <a:gridCol w="2232658">
                  <a:extLst>
                    <a:ext uri="{9D8B030D-6E8A-4147-A177-3AD203B41FA5}">
                      <a16:colId xmlns:a16="http://schemas.microsoft.com/office/drawing/2014/main" val="20001"/>
                    </a:ext>
                  </a:extLst>
                </a:gridCol>
              </a:tblGrid>
              <a:tr h="385373">
                <a:tc>
                  <a:txBody>
                    <a:bodyPr/>
                    <a:lstStyle>
                      <a:lvl1pPr marL="0" algn="l" defTabSz="914400" rtl="0" eaLnBrk="1" latinLnBrk="0" hangingPunct="1">
                        <a:defRPr sz="1800" b="1" kern="1200">
                          <a:solidFill>
                            <a:schemeClr val="lt1"/>
                          </a:solidFill>
                          <a:latin typeface="Century Gothic" panose="020F0302020204030204"/>
                        </a:defRPr>
                      </a:lvl1pPr>
                      <a:lvl2pPr marL="457200" algn="l" defTabSz="914400" rtl="0" eaLnBrk="1" latinLnBrk="0" hangingPunct="1">
                        <a:defRPr sz="1800" b="1" kern="1200">
                          <a:solidFill>
                            <a:schemeClr val="lt1"/>
                          </a:solidFill>
                          <a:latin typeface="Century Gothic" panose="020F0302020204030204"/>
                        </a:defRPr>
                      </a:lvl2pPr>
                      <a:lvl3pPr marL="914400" algn="l" defTabSz="914400" rtl="0" eaLnBrk="1" latinLnBrk="0" hangingPunct="1">
                        <a:defRPr sz="1800" b="1" kern="1200">
                          <a:solidFill>
                            <a:schemeClr val="lt1"/>
                          </a:solidFill>
                          <a:latin typeface="Century Gothic" panose="020F0302020204030204"/>
                        </a:defRPr>
                      </a:lvl3pPr>
                      <a:lvl4pPr marL="1371600" algn="l" defTabSz="914400" rtl="0" eaLnBrk="1" latinLnBrk="0" hangingPunct="1">
                        <a:defRPr sz="1800" b="1" kern="1200">
                          <a:solidFill>
                            <a:schemeClr val="lt1"/>
                          </a:solidFill>
                          <a:latin typeface="Century Gothic" panose="020F0302020204030204"/>
                        </a:defRPr>
                      </a:lvl4pPr>
                      <a:lvl5pPr marL="1828800" algn="l" defTabSz="914400" rtl="0" eaLnBrk="1" latinLnBrk="0" hangingPunct="1">
                        <a:defRPr sz="1800" b="1" kern="1200">
                          <a:solidFill>
                            <a:schemeClr val="lt1"/>
                          </a:solidFill>
                          <a:latin typeface="Century Gothic" panose="020F0302020204030204"/>
                        </a:defRPr>
                      </a:lvl5pPr>
                      <a:lvl6pPr marL="2286000" algn="l" defTabSz="914400" rtl="0" eaLnBrk="1" latinLnBrk="0" hangingPunct="1">
                        <a:defRPr sz="1800" b="1" kern="1200">
                          <a:solidFill>
                            <a:schemeClr val="lt1"/>
                          </a:solidFill>
                          <a:latin typeface="Century Gothic" panose="020F0302020204030204"/>
                        </a:defRPr>
                      </a:lvl6pPr>
                      <a:lvl7pPr marL="2743200" algn="l" defTabSz="914400" rtl="0" eaLnBrk="1" latinLnBrk="0" hangingPunct="1">
                        <a:defRPr sz="1800" b="1" kern="1200">
                          <a:solidFill>
                            <a:schemeClr val="lt1"/>
                          </a:solidFill>
                          <a:latin typeface="Century Gothic" panose="020F0302020204030204"/>
                        </a:defRPr>
                      </a:lvl7pPr>
                      <a:lvl8pPr marL="3200400" algn="l" defTabSz="914400" rtl="0" eaLnBrk="1" latinLnBrk="0" hangingPunct="1">
                        <a:defRPr sz="1800" b="1" kern="1200">
                          <a:solidFill>
                            <a:schemeClr val="lt1"/>
                          </a:solidFill>
                          <a:latin typeface="Century Gothic" panose="020F0302020204030204"/>
                        </a:defRPr>
                      </a:lvl8pPr>
                      <a:lvl9pPr marL="3657600" algn="l" defTabSz="914400" rtl="0" eaLnBrk="1" latinLnBrk="0" hangingPunct="1">
                        <a:defRPr sz="1800" b="1" kern="1200">
                          <a:solidFill>
                            <a:schemeClr val="lt1"/>
                          </a:solidFill>
                          <a:latin typeface="Century Gothic" panose="020F0302020204030204"/>
                        </a:defRPr>
                      </a:lvl9pPr>
                    </a:lstStyle>
                    <a:p>
                      <a:r>
                        <a:rPr lang="de-DE" sz="900" dirty="0"/>
                        <a:t>Kategorie-nummer</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9900"/>
                    </a:solidFill>
                  </a:tcPr>
                </a:tc>
                <a:tc>
                  <a:txBody>
                    <a:bodyPr/>
                    <a:lstStyle>
                      <a:lvl1pPr marL="0" algn="l" defTabSz="914400" rtl="0" eaLnBrk="1" latinLnBrk="0" hangingPunct="1">
                        <a:defRPr sz="1800" b="1" kern="1200">
                          <a:solidFill>
                            <a:schemeClr val="lt1"/>
                          </a:solidFill>
                          <a:latin typeface="Century Gothic" panose="020F0302020204030204"/>
                        </a:defRPr>
                      </a:lvl1pPr>
                      <a:lvl2pPr marL="457200" algn="l" defTabSz="914400" rtl="0" eaLnBrk="1" latinLnBrk="0" hangingPunct="1">
                        <a:defRPr sz="1800" b="1" kern="1200">
                          <a:solidFill>
                            <a:schemeClr val="lt1"/>
                          </a:solidFill>
                          <a:latin typeface="Century Gothic" panose="020F0302020204030204"/>
                        </a:defRPr>
                      </a:lvl2pPr>
                      <a:lvl3pPr marL="914400" algn="l" defTabSz="914400" rtl="0" eaLnBrk="1" latinLnBrk="0" hangingPunct="1">
                        <a:defRPr sz="1800" b="1" kern="1200">
                          <a:solidFill>
                            <a:schemeClr val="lt1"/>
                          </a:solidFill>
                          <a:latin typeface="Century Gothic" panose="020F0302020204030204"/>
                        </a:defRPr>
                      </a:lvl3pPr>
                      <a:lvl4pPr marL="1371600" algn="l" defTabSz="914400" rtl="0" eaLnBrk="1" latinLnBrk="0" hangingPunct="1">
                        <a:defRPr sz="1800" b="1" kern="1200">
                          <a:solidFill>
                            <a:schemeClr val="lt1"/>
                          </a:solidFill>
                          <a:latin typeface="Century Gothic" panose="020F0302020204030204"/>
                        </a:defRPr>
                      </a:lvl4pPr>
                      <a:lvl5pPr marL="1828800" algn="l" defTabSz="914400" rtl="0" eaLnBrk="1" latinLnBrk="0" hangingPunct="1">
                        <a:defRPr sz="1800" b="1" kern="1200">
                          <a:solidFill>
                            <a:schemeClr val="lt1"/>
                          </a:solidFill>
                          <a:latin typeface="Century Gothic" panose="020F0302020204030204"/>
                        </a:defRPr>
                      </a:lvl5pPr>
                      <a:lvl6pPr marL="2286000" algn="l" defTabSz="914400" rtl="0" eaLnBrk="1" latinLnBrk="0" hangingPunct="1">
                        <a:defRPr sz="1800" b="1" kern="1200">
                          <a:solidFill>
                            <a:schemeClr val="lt1"/>
                          </a:solidFill>
                          <a:latin typeface="Century Gothic" panose="020F0302020204030204"/>
                        </a:defRPr>
                      </a:lvl6pPr>
                      <a:lvl7pPr marL="2743200" algn="l" defTabSz="914400" rtl="0" eaLnBrk="1" latinLnBrk="0" hangingPunct="1">
                        <a:defRPr sz="1800" b="1" kern="1200">
                          <a:solidFill>
                            <a:schemeClr val="lt1"/>
                          </a:solidFill>
                          <a:latin typeface="Century Gothic" panose="020F0302020204030204"/>
                        </a:defRPr>
                      </a:lvl7pPr>
                      <a:lvl8pPr marL="3200400" algn="l" defTabSz="914400" rtl="0" eaLnBrk="1" latinLnBrk="0" hangingPunct="1">
                        <a:defRPr sz="1800" b="1" kern="1200">
                          <a:solidFill>
                            <a:schemeClr val="lt1"/>
                          </a:solidFill>
                          <a:latin typeface="Century Gothic" panose="020F0302020204030204"/>
                        </a:defRPr>
                      </a:lvl8pPr>
                      <a:lvl9pPr marL="3657600" algn="l" defTabSz="914400" rtl="0" eaLnBrk="1" latinLnBrk="0" hangingPunct="1">
                        <a:defRPr sz="1800" b="1" kern="1200">
                          <a:solidFill>
                            <a:schemeClr val="lt1"/>
                          </a:solidFill>
                          <a:latin typeface="Century Gothic" panose="020F0302020204030204"/>
                        </a:defRPr>
                      </a:lvl9pPr>
                    </a:lstStyle>
                    <a:p>
                      <a:r>
                        <a:rPr lang="de-DE" sz="900" dirty="0"/>
                        <a:t>Kategorietitel</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9900"/>
                    </a:solidFill>
                  </a:tcPr>
                </a:tc>
                <a:extLst>
                  <a:ext uri="{0D108BD9-81ED-4DB2-BD59-A6C34878D82A}">
                    <a16:rowId xmlns:a16="http://schemas.microsoft.com/office/drawing/2014/main" val="10000"/>
                  </a:ext>
                </a:extLst>
              </a:tr>
              <a:tr h="234000">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r>
                        <a:rPr lang="de-DE" sz="900" dirty="0"/>
                        <a:t>O.</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l"/>
                      <a:r>
                        <a:rPr lang="de-DE" sz="900" dirty="0"/>
                        <a:t>Frühjahrsblumen / Sommerblumen / Kübelpflanzen / Balkonkastenbepflanzung / Ampelpflanzen</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40000"/>
                      </a:srgbClr>
                    </a:solidFill>
                  </a:tcPr>
                </a:tc>
                <a:extLst>
                  <a:ext uri="{0D108BD9-81ED-4DB2-BD59-A6C34878D82A}">
                    <a16:rowId xmlns:a16="http://schemas.microsoft.com/office/drawing/2014/main" val="10001"/>
                  </a:ext>
                </a:extLst>
              </a:tr>
              <a:tr h="234000">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r>
                        <a:rPr lang="de-DE" sz="900" dirty="0"/>
                        <a:t>P.</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l"/>
                      <a:r>
                        <a:rPr lang="de-DE" sz="900" dirty="0"/>
                        <a:t>Frühjahrsblühende Blumenzwiebeln / Sommerblühende Blumenzwiebeln / Dahlien</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20000"/>
                      </a:srgbClr>
                    </a:solidFill>
                  </a:tcPr>
                </a:tc>
                <a:extLst>
                  <a:ext uri="{0D108BD9-81ED-4DB2-BD59-A6C34878D82A}">
                    <a16:rowId xmlns:a16="http://schemas.microsoft.com/office/drawing/2014/main" val="10009"/>
                  </a:ext>
                </a:extLst>
              </a:tr>
              <a:tr h="234000">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r>
                        <a:rPr lang="de-DE" sz="900" dirty="0"/>
                        <a:t>R.</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l"/>
                      <a:r>
                        <a:rPr lang="de-DE" sz="900" dirty="0"/>
                        <a:t>Friedhofsgärtnerischer Wettbewerb</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40000"/>
                      </a:srgbClr>
                    </a:solidFill>
                  </a:tcPr>
                </a:tc>
                <a:extLst>
                  <a:ext uri="{0D108BD9-81ED-4DB2-BD59-A6C34878D82A}">
                    <a16:rowId xmlns:a16="http://schemas.microsoft.com/office/drawing/2014/main" val="10012"/>
                  </a:ext>
                </a:extLst>
              </a:tr>
              <a:tr h="234000">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r>
                        <a:rPr lang="de-DE" sz="900" dirty="0"/>
                        <a:t>S.</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l"/>
                      <a:r>
                        <a:rPr lang="de-DE" sz="900" dirty="0"/>
                        <a:t>Landschaftsgärtnerischer Bauwettbewerb</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20000"/>
                      </a:srgbClr>
                    </a:solidFill>
                  </a:tcPr>
                </a:tc>
                <a:extLst>
                  <a:ext uri="{0D108BD9-81ED-4DB2-BD59-A6C34878D82A}">
                    <a16:rowId xmlns:a16="http://schemas.microsoft.com/office/drawing/2014/main" val="10013"/>
                  </a:ext>
                </a:extLst>
              </a:tr>
              <a:tr h="234000">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r>
                        <a:rPr lang="de-DE" sz="900" dirty="0"/>
                        <a:t>T. </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l"/>
                      <a:r>
                        <a:rPr lang="de-DE" sz="900" dirty="0"/>
                        <a:t>Landschaftsgärtnerischer Pflegewettbewerb</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40000"/>
                      </a:srgbClr>
                    </a:solidFill>
                  </a:tcPr>
                </a:tc>
                <a:extLst>
                  <a:ext uri="{0D108BD9-81ED-4DB2-BD59-A6C34878D82A}">
                    <a16:rowId xmlns:a16="http://schemas.microsoft.com/office/drawing/2014/main" val="1516928698"/>
                  </a:ext>
                </a:extLst>
              </a:tr>
              <a:tr h="234000">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r>
                        <a:rPr lang="de-DE" sz="900" dirty="0"/>
                        <a:t>ST.</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l"/>
                      <a:r>
                        <a:rPr lang="de-DE" sz="900" dirty="0"/>
                        <a:t>Landschaftsgärtnerischer Wettbewerb Bausituationen</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20000"/>
                      </a:srgbClr>
                    </a:solidFill>
                  </a:tcPr>
                </a:tc>
                <a:extLst>
                  <a:ext uri="{0D108BD9-81ED-4DB2-BD59-A6C34878D82A}">
                    <a16:rowId xmlns:a16="http://schemas.microsoft.com/office/drawing/2014/main" val="10014"/>
                  </a:ext>
                </a:extLst>
              </a:tr>
            </a:tbl>
          </a:graphicData>
        </a:graphic>
      </p:graphicFrame>
      <p:graphicFrame>
        <p:nvGraphicFramePr>
          <p:cNvPr id="4" name="Tabelle 3">
            <a:extLst>
              <a:ext uri="{FF2B5EF4-FFF2-40B4-BE49-F238E27FC236}">
                <a16:creationId xmlns:a16="http://schemas.microsoft.com/office/drawing/2014/main" id="{3E5E73A9-42CF-7149-25EF-C3EDBE30E135}"/>
              </a:ext>
            </a:extLst>
          </p:cNvPr>
          <p:cNvGraphicFramePr>
            <a:graphicFrameLocks noGrp="1"/>
          </p:cNvGraphicFramePr>
          <p:nvPr>
            <p:extLst>
              <p:ext uri="{D42A27DB-BD31-4B8C-83A1-F6EECF244321}">
                <p14:modId xmlns:p14="http://schemas.microsoft.com/office/powerpoint/2010/main" val="1790536516"/>
              </p:ext>
            </p:extLst>
          </p:nvPr>
        </p:nvGraphicFramePr>
        <p:xfrm>
          <a:off x="6913115" y="1532826"/>
          <a:ext cx="2909453" cy="2093213"/>
        </p:xfrm>
        <a:graphic>
          <a:graphicData uri="http://schemas.openxmlformats.org/drawingml/2006/table">
            <a:tbl>
              <a:tblPr firstRow="1" bandRow="1"/>
              <a:tblGrid>
                <a:gridCol w="794910">
                  <a:extLst>
                    <a:ext uri="{9D8B030D-6E8A-4147-A177-3AD203B41FA5}">
                      <a16:colId xmlns:a16="http://schemas.microsoft.com/office/drawing/2014/main" val="20000"/>
                    </a:ext>
                  </a:extLst>
                </a:gridCol>
                <a:gridCol w="2114543">
                  <a:extLst>
                    <a:ext uri="{9D8B030D-6E8A-4147-A177-3AD203B41FA5}">
                      <a16:colId xmlns:a16="http://schemas.microsoft.com/office/drawing/2014/main" val="20001"/>
                    </a:ext>
                  </a:extLst>
                </a:gridCol>
              </a:tblGrid>
              <a:tr h="385373">
                <a:tc>
                  <a:txBody>
                    <a:bodyPr/>
                    <a:lstStyle>
                      <a:lvl1pPr marL="0" algn="l" defTabSz="914400" rtl="0" eaLnBrk="1" latinLnBrk="0" hangingPunct="1">
                        <a:defRPr sz="1800" b="1" kern="1200">
                          <a:solidFill>
                            <a:schemeClr val="lt1"/>
                          </a:solidFill>
                          <a:latin typeface="Century Gothic" panose="020F0302020204030204"/>
                        </a:defRPr>
                      </a:lvl1pPr>
                      <a:lvl2pPr marL="457200" algn="l" defTabSz="914400" rtl="0" eaLnBrk="1" latinLnBrk="0" hangingPunct="1">
                        <a:defRPr sz="1800" b="1" kern="1200">
                          <a:solidFill>
                            <a:schemeClr val="lt1"/>
                          </a:solidFill>
                          <a:latin typeface="Century Gothic" panose="020F0302020204030204"/>
                        </a:defRPr>
                      </a:lvl2pPr>
                      <a:lvl3pPr marL="914400" algn="l" defTabSz="914400" rtl="0" eaLnBrk="1" latinLnBrk="0" hangingPunct="1">
                        <a:defRPr sz="1800" b="1" kern="1200">
                          <a:solidFill>
                            <a:schemeClr val="lt1"/>
                          </a:solidFill>
                          <a:latin typeface="Century Gothic" panose="020F0302020204030204"/>
                        </a:defRPr>
                      </a:lvl3pPr>
                      <a:lvl4pPr marL="1371600" algn="l" defTabSz="914400" rtl="0" eaLnBrk="1" latinLnBrk="0" hangingPunct="1">
                        <a:defRPr sz="1800" b="1" kern="1200">
                          <a:solidFill>
                            <a:schemeClr val="lt1"/>
                          </a:solidFill>
                          <a:latin typeface="Century Gothic" panose="020F0302020204030204"/>
                        </a:defRPr>
                      </a:lvl4pPr>
                      <a:lvl5pPr marL="1828800" algn="l" defTabSz="914400" rtl="0" eaLnBrk="1" latinLnBrk="0" hangingPunct="1">
                        <a:defRPr sz="1800" b="1" kern="1200">
                          <a:solidFill>
                            <a:schemeClr val="lt1"/>
                          </a:solidFill>
                          <a:latin typeface="Century Gothic" panose="020F0302020204030204"/>
                        </a:defRPr>
                      </a:lvl5pPr>
                      <a:lvl6pPr marL="2286000" algn="l" defTabSz="914400" rtl="0" eaLnBrk="1" latinLnBrk="0" hangingPunct="1">
                        <a:defRPr sz="1800" b="1" kern="1200">
                          <a:solidFill>
                            <a:schemeClr val="lt1"/>
                          </a:solidFill>
                          <a:latin typeface="Century Gothic" panose="020F0302020204030204"/>
                        </a:defRPr>
                      </a:lvl6pPr>
                      <a:lvl7pPr marL="2743200" algn="l" defTabSz="914400" rtl="0" eaLnBrk="1" latinLnBrk="0" hangingPunct="1">
                        <a:defRPr sz="1800" b="1" kern="1200">
                          <a:solidFill>
                            <a:schemeClr val="lt1"/>
                          </a:solidFill>
                          <a:latin typeface="Century Gothic" panose="020F0302020204030204"/>
                        </a:defRPr>
                      </a:lvl7pPr>
                      <a:lvl8pPr marL="3200400" algn="l" defTabSz="914400" rtl="0" eaLnBrk="1" latinLnBrk="0" hangingPunct="1">
                        <a:defRPr sz="1800" b="1" kern="1200">
                          <a:solidFill>
                            <a:schemeClr val="lt1"/>
                          </a:solidFill>
                          <a:latin typeface="Century Gothic" panose="020F0302020204030204"/>
                        </a:defRPr>
                      </a:lvl8pPr>
                      <a:lvl9pPr marL="3657600" algn="l" defTabSz="914400" rtl="0" eaLnBrk="1" latinLnBrk="0" hangingPunct="1">
                        <a:defRPr sz="1800" b="1" kern="1200">
                          <a:solidFill>
                            <a:schemeClr val="lt1"/>
                          </a:solidFill>
                          <a:latin typeface="Century Gothic" panose="020F0302020204030204"/>
                        </a:defRPr>
                      </a:lvl9pPr>
                    </a:lstStyle>
                    <a:p>
                      <a:r>
                        <a:rPr lang="de-DE" sz="900" dirty="0"/>
                        <a:t>Kategorie-nummer</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9900"/>
                    </a:solidFill>
                  </a:tcPr>
                </a:tc>
                <a:tc>
                  <a:txBody>
                    <a:bodyPr/>
                    <a:lstStyle>
                      <a:lvl1pPr marL="0" algn="l" defTabSz="914400" rtl="0" eaLnBrk="1" latinLnBrk="0" hangingPunct="1">
                        <a:defRPr sz="1800" b="1" kern="1200">
                          <a:solidFill>
                            <a:schemeClr val="lt1"/>
                          </a:solidFill>
                          <a:latin typeface="Century Gothic" panose="020F0302020204030204"/>
                        </a:defRPr>
                      </a:lvl1pPr>
                      <a:lvl2pPr marL="457200" algn="l" defTabSz="914400" rtl="0" eaLnBrk="1" latinLnBrk="0" hangingPunct="1">
                        <a:defRPr sz="1800" b="1" kern="1200">
                          <a:solidFill>
                            <a:schemeClr val="lt1"/>
                          </a:solidFill>
                          <a:latin typeface="Century Gothic" panose="020F0302020204030204"/>
                        </a:defRPr>
                      </a:lvl2pPr>
                      <a:lvl3pPr marL="914400" algn="l" defTabSz="914400" rtl="0" eaLnBrk="1" latinLnBrk="0" hangingPunct="1">
                        <a:defRPr sz="1800" b="1" kern="1200">
                          <a:solidFill>
                            <a:schemeClr val="lt1"/>
                          </a:solidFill>
                          <a:latin typeface="Century Gothic" panose="020F0302020204030204"/>
                        </a:defRPr>
                      </a:lvl3pPr>
                      <a:lvl4pPr marL="1371600" algn="l" defTabSz="914400" rtl="0" eaLnBrk="1" latinLnBrk="0" hangingPunct="1">
                        <a:defRPr sz="1800" b="1" kern="1200">
                          <a:solidFill>
                            <a:schemeClr val="lt1"/>
                          </a:solidFill>
                          <a:latin typeface="Century Gothic" panose="020F0302020204030204"/>
                        </a:defRPr>
                      </a:lvl4pPr>
                      <a:lvl5pPr marL="1828800" algn="l" defTabSz="914400" rtl="0" eaLnBrk="1" latinLnBrk="0" hangingPunct="1">
                        <a:defRPr sz="1800" b="1" kern="1200">
                          <a:solidFill>
                            <a:schemeClr val="lt1"/>
                          </a:solidFill>
                          <a:latin typeface="Century Gothic" panose="020F0302020204030204"/>
                        </a:defRPr>
                      </a:lvl5pPr>
                      <a:lvl6pPr marL="2286000" algn="l" defTabSz="914400" rtl="0" eaLnBrk="1" latinLnBrk="0" hangingPunct="1">
                        <a:defRPr sz="1800" b="1" kern="1200">
                          <a:solidFill>
                            <a:schemeClr val="lt1"/>
                          </a:solidFill>
                          <a:latin typeface="Century Gothic" panose="020F0302020204030204"/>
                        </a:defRPr>
                      </a:lvl6pPr>
                      <a:lvl7pPr marL="2743200" algn="l" defTabSz="914400" rtl="0" eaLnBrk="1" latinLnBrk="0" hangingPunct="1">
                        <a:defRPr sz="1800" b="1" kern="1200">
                          <a:solidFill>
                            <a:schemeClr val="lt1"/>
                          </a:solidFill>
                          <a:latin typeface="Century Gothic" panose="020F0302020204030204"/>
                        </a:defRPr>
                      </a:lvl7pPr>
                      <a:lvl8pPr marL="3200400" algn="l" defTabSz="914400" rtl="0" eaLnBrk="1" latinLnBrk="0" hangingPunct="1">
                        <a:defRPr sz="1800" b="1" kern="1200">
                          <a:solidFill>
                            <a:schemeClr val="lt1"/>
                          </a:solidFill>
                          <a:latin typeface="Century Gothic" panose="020F0302020204030204"/>
                        </a:defRPr>
                      </a:lvl8pPr>
                      <a:lvl9pPr marL="3657600" algn="l" defTabSz="914400" rtl="0" eaLnBrk="1" latinLnBrk="0" hangingPunct="1">
                        <a:defRPr sz="1800" b="1" kern="1200">
                          <a:solidFill>
                            <a:schemeClr val="lt1"/>
                          </a:solidFill>
                          <a:latin typeface="Century Gothic" panose="020F0302020204030204"/>
                        </a:defRPr>
                      </a:lvl9pPr>
                    </a:lstStyle>
                    <a:p>
                      <a:r>
                        <a:rPr lang="de-DE" sz="900" dirty="0"/>
                        <a:t>Kategorietitel</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9900"/>
                    </a:solidFill>
                  </a:tcPr>
                </a:tc>
                <a:extLst>
                  <a:ext uri="{0D108BD9-81ED-4DB2-BD59-A6C34878D82A}">
                    <a16:rowId xmlns:a16="http://schemas.microsoft.com/office/drawing/2014/main" val="10000"/>
                  </a:ext>
                </a:extLst>
              </a:tr>
              <a:tr h="234000">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r>
                        <a:rPr lang="de-DE" sz="900" dirty="0"/>
                        <a:t>K.</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l"/>
                      <a:r>
                        <a:rPr lang="de-DE" sz="900" baseline="0" dirty="0"/>
                        <a:t>Gemüse / Kräuter </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40000"/>
                      </a:srgbClr>
                    </a:solidFill>
                  </a:tcPr>
                </a:tc>
                <a:extLst>
                  <a:ext uri="{0D108BD9-81ED-4DB2-BD59-A6C34878D82A}">
                    <a16:rowId xmlns:a16="http://schemas.microsoft.com/office/drawing/2014/main" val="641660094"/>
                  </a:ext>
                </a:extLst>
              </a:tr>
              <a:tr h="234000">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r>
                        <a:rPr lang="de-DE" sz="900" dirty="0"/>
                        <a:t>L.</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l"/>
                      <a:r>
                        <a:rPr lang="de-DE" sz="900" dirty="0"/>
                        <a:t>Obst</a:t>
                      </a:r>
                      <a:endParaRPr lang="de-DE" sz="900" baseline="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20000"/>
                      </a:srgbClr>
                    </a:solidFill>
                  </a:tcPr>
                </a:tc>
                <a:extLst>
                  <a:ext uri="{0D108BD9-81ED-4DB2-BD59-A6C34878D82A}">
                    <a16:rowId xmlns:a16="http://schemas.microsoft.com/office/drawing/2014/main" val="10001"/>
                  </a:ext>
                </a:extLst>
              </a:tr>
              <a:tr h="234000">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r>
                        <a:rPr lang="de-DE" sz="900" dirty="0"/>
                        <a:t>M.</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l"/>
                      <a:r>
                        <a:rPr lang="de-DE" sz="900" dirty="0"/>
                        <a:t>Stauden, Gräser </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40000"/>
                      </a:srgbClr>
                    </a:solidFill>
                  </a:tcPr>
                </a:tc>
                <a:extLst>
                  <a:ext uri="{0D108BD9-81ED-4DB2-BD59-A6C34878D82A}">
                    <a16:rowId xmlns:a16="http://schemas.microsoft.com/office/drawing/2014/main" val="10002"/>
                  </a:ext>
                </a:extLst>
              </a:tr>
              <a:tr h="234000">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r>
                        <a:rPr lang="de-DE" sz="900" dirty="0"/>
                        <a:t>N.</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2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l"/>
                      <a:r>
                        <a:rPr lang="de-DE" sz="900" dirty="0"/>
                        <a:t>Gehölze / Laubgehölze / Wildgehölze / Nadelgehölze / Rhododendron / Schling- und Kletterpflanzen / Obstgehölze</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20000"/>
                      </a:srgbClr>
                    </a:solidFill>
                  </a:tcPr>
                </a:tc>
                <a:extLst>
                  <a:ext uri="{0D108BD9-81ED-4DB2-BD59-A6C34878D82A}">
                    <a16:rowId xmlns:a16="http://schemas.microsoft.com/office/drawing/2014/main" val="10003"/>
                  </a:ext>
                </a:extLst>
              </a:tr>
              <a:tr h="234000">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r>
                        <a:rPr lang="de-DE" sz="900" dirty="0"/>
                        <a:t>A-W</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40000"/>
                      </a:srgbClr>
                    </a:solidFill>
                  </a:tcPr>
                </a:tc>
                <a:tc>
                  <a:txBody>
                    <a:bodyPr/>
                    <a:lstStyle>
                      <a:lvl1pPr marL="0" algn="l" defTabSz="914400" rtl="0" eaLnBrk="1" latinLnBrk="0" hangingPunct="1">
                        <a:defRPr sz="1800" kern="1200">
                          <a:solidFill>
                            <a:schemeClr val="dk1"/>
                          </a:solidFill>
                          <a:latin typeface="Century Gothic" panose="020F0302020204030204"/>
                        </a:defRPr>
                      </a:lvl1pPr>
                      <a:lvl2pPr marL="457200" algn="l" defTabSz="914400" rtl="0" eaLnBrk="1" latinLnBrk="0" hangingPunct="1">
                        <a:defRPr sz="1800" kern="1200">
                          <a:solidFill>
                            <a:schemeClr val="dk1"/>
                          </a:solidFill>
                          <a:latin typeface="Century Gothic" panose="020F0302020204030204"/>
                        </a:defRPr>
                      </a:lvl2pPr>
                      <a:lvl3pPr marL="914400" algn="l" defTabSz="914400" rtl="0" eaLnBrk="1" latinLnBrk="0" hangingPunct="1">
                        <a:defRPr sz="1800" kern="1200">
                          <a:solidFill>
                            <a:schemeClr val="dk1"/>
                          </a:solidFill>
                          <a:latin typeface="Century Gothic" panose="020F0302020204030204"/>
                        </a:defRPr>
                      </a:lvl3pPr>
                      <a:lvl4pPr marL="1371600" algn="l" defTabSz="914400" rtl="0" eaLnBrk="1" latinLnBrk="0" hangingPunct="1">
                        <a:defRPr sz="1800" kern="1200">
                          <a:solidFill>
                            <a:schemeClr val="dk1"/>
                          </a:solidFill>
                          <a:latin typeface="Century Gothic" panose="020F0302020204030204"/>
                        </a:defRPr>
                      </a:lvl4pPr>
                      <a:lvl5pPr marL="1828800" algn="l" defTabSz="914400" rtl="0" eaLnBrk="1" latinLnBrk="0" hangingPunct="1">
                        <a:defRPr sz="1800" kern="1200">
                          <a:solidFill>
                            <a:schemeClr val="dk1"/>
                          </a:solidFill>
                          <a:latin typeface="Century Gothic" panose="020F0302020204030204"/>
                        </a:defRPr>
                      </a:lvl5pPr>
                      <a:lvl6pPr marL="2286000" algn="l" defTabSz="914400" rtl="0" eaLnBrk="1" latinLnBrk="0" hangingPunct="1">
                        <a:defRPr sz="1800" kern="1200">
                          <a:solidFill>
                            <a:schemeClr val="dk1"/>
                          </a:solidFill>
                          <a:latin typeface="Century Gothic" panose="020F0302020204030204"/>
                        </a:defRPr>
                      </a:lvl6pPr>
                      <a:lvl7pPr marL="2743200" algn="l" defTabSz="914400" rtl="0" eaLnBrk="1" latinLnBrk="0" hangingPunct="1">
                        <a:defRPr sz="1800" kern="1200">
                          <a:solidFill>
                            <a:schemeClr val="dk1"/>
                          </a:solidFill>
                          <a:latin typeface="Century Gothic" panose="020F0302020204030204"/>
                        </a:defRPr>
                      </a:lvl7pPr>
                      <a:lvl8pPr marL="3200400" algn="l" defTabSz="914400" rtl="0" eaLnBrk="1" latinLnBrk="0" hangingPunct="1">
                        <a:defRPr sz="1800" kern="1200">
                          <a:solidFill>
                            <a:schemeClr val="dk1"/>
                          </a:solidFill>
                          <a:latin typeface="Century Gothic" panose="020F0302020204030204"/>
                        </a:defRPr>
                      </a:lvl8pPr>
                      <a:lvl9pPr marL="3657600" algn="l" defTabSz="914400" rtl="0" eaLnBrk="1" latinLnBrk="0" hangingPunct="1">
                        <a:defRPr sz="1800" kern="1200">
                          <a:solidFill>
                            <a:schemeClr val="dk1"/>
                          </a:solidFill>
                          <a:latin typeface="Century Gothic" panose="020F0302020204030204"/>
                        </a:defRPr>
                      </a:lvl9pPr>
                    </a:lstStyle>
                    <a:p>
                      <a:pPr algn="l"/>
                      <a:r>
                        <a:rPr lang="de-DE" sz="900" dirty="0"/>
                        <a:t>Neuheiten, Solitär- und Schaupflanzen</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9900">
                        <a:tint val="40000"/>
                      </a:srgbClr>
                    </a:soli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751339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Gerade Verbindung 4">
            <a:extLst>
              <a:ext uri="{FF2B5EF4-FFF2-40B4-BE49-F238E27FC236}">
                <a16:creationId xmlns:a16="http://schemas.microsoft.com/office/drawing/2014/main" id="{00365E38-4C73-4861-9151-E1CCCB45F752}"/>
              </a:ext>
            </a:extLst>
          </p:cNvPr>
          <p:cNvCxnSpPr>
            <a:cxnSpLocks/>
          </p:cNvCxnSpPr>
          <p:nvPr/>
        </p:nvCxnSpPr>
        <p:spPr>
          <a:xfrm>
            <a:off x="224118" y="5855589"/>
            <a:ext cx="11689976" cy="0"/>
          </a:xfrm>
          <a:prstGeom prst="line">
            <a:avLst/>
          </a:prstGeom>
          <a:ln>
            <a:solidFill>
              <a:srgbClr val="003300"/>
            </a:solidFill>
          </a:ln>
        </p:spPr>
        <p:style>
          <a:lnRef idx="1">
            <a:schemeClr val="accent1"/>
          </a:lnRef>
          <a:fillRef idx="0">
            <a:schemeClr val="accent1"/>
          </a:fillRef>
          <a:effectRef idx="0">
            <a:schemeClr val="accent1"/>
          </a:effectRef>
          <a:fontRef idx="minor">
            <a:schemeClr val="tx1"/>
          </a:fontRef>
        </p:style>
      </p:cxnSp>
      <p:sp>
        <p:nvSpPr>
          <p:cNvPr id="12" name="Titel 1">
            <a:extLst>
              <a:ext uri="{FF2B5EF4-FFF2-40B4-BE49-F238E27FC236}">
                <a16:creationId xmlns:a16="http://schemas.microsoft.com/office/drawing/2014/main" id="{49F5EDEC-7975-4DBA-9933-A553595F11CC}"/>
              </a:ext>
            </a:extLst>
          </p:cNvPr>
          <p:cNvSpPr txBox="1">
            <a:spLocks/>
          </p:cNvSpPr>
          <p:nvPr/>
        </p:nvSpPr>
        <p:spPr>
          <a:xfrm>
            <a:off x="1571108" y="726734"/>
            <a:ext cx="9654988" cy="401368"/>
          </a:xfrm>
          <a:prstGeom prst="rect">
            <a:avLst/>
          </a:prstGeom>
        </p:spPr>
        <p:txBody>
          <a:bodyPr lIns="0" tIns="0" rIns="0" bIns="0" anchor="t" anchorCtr="0"/>
          <a:lstStyle>
            <a:lvl1pPr algn="l" defTabSz="914400" rtl="0" eaLnBrk="1" latinLnBrk="0" hangingPunct="1">
              <a:lnSpc>
                <a:spcPts val="2200"/>
              </a:lnSpc>
              <a:spcBef>
                <a:spcPct val="0"/>
              </a:spcBef>
              <a:buNone/>
              <a:defRPr sz="2400" b="1" kern="1200" baseline="0">
                <a:solidFill>
                  <a:srgbClr val="C8001A"/>
                </a:solidFill>
                <a:latin typeface="Taca Pro" panose="02000503040000020004" pitchFamily="50" charset="0"/>
                <a:ea typeface="+mj-ea"/>
                <a:cs typeface="+mj-cs"/>
              </a:defRPr>
            </a:lvl1pPr>
          </a:lstStyle>
          <a:p>
            <a:pPr marL="0" marR="0" lvl="0" indent="0" defTabSz="914400" rtl="0" eaLnBrk="1" fontAlgn="auto" latinLnBrk="0" hangingPunct="1">
              <a:lnSpc>
                <a:spcPts val="2200"/>
              </a:lnSpc>
              <a:spcBef>
                <a:spcPct val="0"/>
              </a:spcBef>
              <a:spcAft>
                <a:spcPts val="0"/>
              </a:spcAft>
              <a:buClrTx/>
              <a:buSzTx/>
              <a:buFontTx/>
              <a:buNone/>
              <a:tabLst/>
              <a:defRPr/>
            </a:pPr>
            <a:r>
              <a:rPr kumimoji="0" lang="de-DE" sz="2800" b="1" i="0" u="none" strike="noStrike" kern="1200" cap="none" spc="0" normalizeH="0" baseline="0" noProof="0" dirty="0">
                <a:ln>
                  <a:noFill/>
                </a:ln>
                <a:solidFill>
                  <a:schemeClr val="accent6">
                    <a:lumMod val="75000"/>
                  </a:schemeClr>
                </a:solidFill>
                <a:effectLst/>
                <a:uLnTx/>
                <a:uFillTx/>
                <a:latin typeface="Century Gothic" panose="020B0502020202020204" pitchFamily="34" charset="0"/>
              </a:rPr>
              <a:t>Aufgabenanmeldung</a:t>
            </a:r>
            <a:endParaRPr kumimoji="0" lang="de-DE" sz="2800" b="1" i="0" u="none" strike="noStrike" kern="1200" cap="none" spc="0" normalizeH="0" baseline="0" noProof="0" dirty="0">
              <a:ln>
                <a:noFill/>
              </a:ln>
              <a:solidFill>
                <a:srgbClr val="C8001A"/>
              </a:solidFill>
              <a:effectLst/>
              <a:uLnTx/>
              <a:uFillTx/>
              <a:latin typeface="Century Gothic" panose="020B0502020202020204" pitchFamily="34" charset="0"/>
            </a:endParaRPr>
          </a:p>
        </p:txBody>
      </p:sp>
      <p:pic>
        <p:nvPicPr>
          <p:cNvPr id="8" name="Grafik 7">
            <a:extLst>
              <a:ext uri="{FF2B5EF4-FFF2-40B4-BE49-F238E27FC236}">
                <a16:creationId xmlns:a16="http://schemas.microsoft.com/office/drawing/2014/main" id="{A863CF9F-ED71-48A1-A2DB-C6880F7D19EC}"/>
              </a:ext>
            </a:extLst>
          </p:cNvPr>
          <p:cNvPicPr>
            <a:picLocks noChangeAspect="1"/>
          </p:cNvPicPr>
          <p:nvPr/>
        </p:nvPicPr>
        <p:blipFill rotWithShape="1">
          <a:blip r:embed="rId2">
            <a:extLst>
              <a:ext uri="{28A0092B-C50C-407E-A947-70E740481C1C}">
                <a14:useLocalDpi xmlns:a14="http://schemas.microsoft.com/office/drawing/2010/main" val="0"/>
              </a:ext>
            </a:extLst>
          </a:blip>
          <a:srcRect l="76504" t="45292" r="82" b="13590"/>
          <a:stretch/>
        </p:blipFill>
        <p:spPr>
          <a:xfrm>
            <a:off x="1079826" y="1830198"/>
            <a:ext cx="2635624" cy="3082958"/>
          </a:xfrm>
          <a:prstGeom prst="rect">
            <a:avLst/>
          </a:prstGeom>
        </p:spPr>
      </p:pic>
      <p:sp>
        <p:nvSpPr>
          <p:cNvPr id="9" name="Textfeld 8">
            <a:extLst>
              <a:ext uri="{FF2B5EF4-FFF2-40B4-BE49-F238E27FC236}">
                <a16:creationId xmlns:a16="http://schemas.microsoft.com/office/drawing/2014/main" id="{76352145-C031-4E2C-8F6F-E0DD91A3BBD0}"/>
              </a:ext>
            </a:extLst>
          </p:cNvPr>
          <p:cNvSpPr txBox="1"/>
          <p:nvPr/>
        </p:nvSpPr>
        <p:spPr>
          <a:xfrm>
            <a:off x="931184" y="1128102"/>
            <a:ext cx="10104365" cy="307777"/>
          </a:xfrm>
          <a:prstGeom prst="rect">
            <a:avLst/>
          </a:prstGeom>
          <a:noFill/>
        </p:spPr>
        <p:txBody>
          <a:bodyPr wrap="square" rtlCol="0">
            <a:spAutoFit/>
          </a:bodyPr>
          <a:lstStyle/>
          <a:p>
            <a:r>
              <a:rPr lang="de-DE" sz="1400" dirty="0">
                <a:latin typeface="Century Gothic" panose="020F0302020204030204"/>
              </a:rPr>
              <a:t>Bitte geben Sie die Stückzahl und den Warenwert an.</a:t>
            </a:r>
          </a:p>
        </p:txBody>
      </p:sp>
      <p:sp>
        <p:nvSpPr>
          <p:cNvPr id="28" name="Ellipse 27">
            <a:extLst>
              <a:ext uri="{FF2B5EF4-FFF2-40B4-BE49-F238E27FC236}">
                <a16:creationId xmlns:a16="http://schemas.microsoft.com/office/drawing/2014/main" id="{E3E4CFE4-DA8B-4C83-8A91-8D24F8CD6920}"/>
              </a:ext>
            </a:extLst>
          </p:cNvPr>
          <p:cNvSpPr/>
          <p:nvPr/>
        </p:nvSpPr>
        <p:spPr>
          <a:xfrm>
            <a:off x="1079826" y="649949"/>
            <a:ext cx="344035" cy="335711"/>
          </a:xfrm>
          <a:prstGeom prst="ellipse">
            <a:avLst/>
          </a:prstGeom>
          <a:solidFill>
            <a:schemeClr val="bg1"/>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Textfeld 28">
            <a:extLst>
              <a:ext uri="{FF2B5EF4-FFF2-40B4-BE49-F238E27FC236}">
                <a16:creationId xmlns:a16="http://schemas.microsoft.com/office/drawing/2014/main" id="{A5DF78D2-D9C7-4C2F-A24A-29C95266B5AE}"/>
              </a:ext>
            </a:extLst>
          </p:cNvPr>
          <p:cNvSpPr txBox="1"/>
          <p:nvPr/>
        </p:nvSpPr>
        <p:spPr>
          <a:xfrm>
            <a:off x="1112661" y="660082"/>
            <a:ext cx="331941" cy="307777"/>
          </a:xfrm>
          <a:prstGeom prst="rect">
            <a:avLst/>
          </a:prstGeom>
          <a:noFill/>
        </p:spPr>
        <p:txBody>
          <a:bodyPr wrap="square" rtlCol="0">
            <a:spAutoFit/>
          </a:bodyPr>
          <a:lstStyle/>
          <a:p>
            <a:r>
              <a:rPr lang="de-DE" sz="1400" b="1" dirty="0">
                <a:latin typeface="Century Gothic" panose="020B0502020202020204" pitchFamily="34" charset="0"/>
              </a:rPr>
              <a:t>6</a:t>
            </a:r>
          </a:p>
        </p:txBody>
      </p:sp>
      <p:pic>
        <p:nvPicPr>
          <p:cNvPr id="34" name="Grafik 59">
            <a:extLst>
              <a:ext uri="{FF2B5EF4-FFF2-40B4-BE49-F238E27FC236}">
                <a16:creationId xmlns:a16="http://schemas.microsoft.com/office/drawing/2014/main" id="{5E29B579-7D46-44A7-94C0-6C8EF5480BC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07569" y="5991697"/>
            <a:ext cx="14065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feld 12">
            <a:extLst>
              <a:ext uri="{FF2B5EF4-FFF2-40B4-BE49-F238E27FC236}">
                <a16:creationId xmlns:a16="http://schemas.microsoft.com/office/drawing/2014/main" id="{4CBA2B6C-988B-4109-B5C1-0FA4C8102857}"/>
              </a:ext>
            </a:extLst>
          </p:cNvPr>
          <p:cNvSpPr txBox="1"/>
          <p:nvPr/>
        </p:nvSpPr>
        <p:spPr>
          <a:xfrm>
            <a:off x="4860621" y="1750048"/>
            <a:ext cx="4852006" cy="1015663"/>
          </a:xfrm>
          <a:prstGeom prst="rect">
            <a:avLst/>
          </a:prstGeom>
          <a:noFill/>
        </p:spPr>
        <p:txBody>
          <a:bodyPr wrap="square" rtlCol="0">
            <a:spAutoFit/>
          </a:bodyPr>
          <a:lstStyle/>
          <a:p>
            <a:r>
              <a:rPr lang="de-DE" sz="1200" dirty="0">
                <a:solidFill>
                  <a:prstClr val="black"/>
                </a:solidFill>
                <a:latin typeface="Century Gothic" panose="020F0302020204030204"/>
              </a:rPr>
              <a:t>Bitte geben Sie hier den (ungefähren) Warenwert der gelisteten Ware an. </a:t>
            </a:r>
          </a:p>
          <a:p>
            <a:endParaRPr lang="de-DE" sz="1200" dirty="0">
              <a:solidFill>
                <a:prstClr val="black"/>
              </a:solidFill>
              <a:latin typeface="Century Gothic" panose="020F0302020204030204"/>
            </a:endParaRPr>
          </a:p>
          <a:p>
            <a:r>
              <a:rPr lang="de-DE" sz="1200" dirty="0">
                <a:solidFill>
                  <a:prstClr val="black"/>
                </a:solidFill>
                <a:latin typeface="Century Gothic" panose="020F0302020204030204"/>
                <a:sym typeface="Wingdings" panose="05000000000000000000" pitchFamily="2" charset="2"/>
              </a:rPr>
              <a:t> </a:t>
            </a:r>
            <a:r>
              <a:rPr lang="de-DE" sz="1200" dirty="0">
                <a:solidFill>
                  <a:prstClr val="black"/>
                </a:solidFill>
                <a:latin typeface="Century Gothic" panose="020F0302020204030204"/>
              </a:rPr>
              <a:t>Die getätigte Angabe gilt </a:t>
            </a:r>
            <a:r>
              <a:rPr lang="de-DE" sz="1200" u="sng" dirty="0">
                <a:solidFill>
                  <a:prstClr val="black"/>
                </a:solidFill>
                <a:latin typeface="Century Gothic" panose="020F0302020204030204"/>
              </a:rPr>
              <a:t>nicht</a:t>
            </a:r>
            <a:r>
              <a:rPr lang="de-DE" sz="1200" dirty="0">
                <a:solidFill>
                  <a:prstClr val="black"/>
                </a:solidFill>
                <a:latin typeface="Century Gothic" panose="020F0302020204030204"/>
              </a:rPr>
              <a:t> als Rechnungssumme! Sie hat lediglich versicherungstechnische Gründe. </a:t>
            </a:r>
          </a:p>
        </p:txBody>
      </p:sp>
      <p:cxnSp>
        <p:nvCxnSpPr>
          <p:cNvPr id="14" name="Gerade Verbindung 42">
            <a:extLst>
              <a:ext uri="{FF2B5EF4-FFF2-40B4-BE49-F238E27FC236}">
                <a16:creationId xmlns:a16="http://schemas.microsoft.com/office/drawing/2014/main" id="{B1A140D3-1A5F-4E9A-9EB2-43259B992E63}"/>
              </a:ext>
            </a:extLst>
          </p:cNvPr>
          <p:cNvCxnSpPr>
            <a:cxnSpLocks/>
          </p:cNvCxnSpPr>
          <p:nvPr/>
        </p:nvCxnSpPr>
        <p:spPr>
          <a:xfrm>
            <a:off x="3323455" y="1995565"/>
            <a:ext cx="1537166" cy="0"/>
          </a:xfrm>
          <a:prstGeom prst="line">
            <a:avLst/>
          </a:prstGeom>
          <a:noFill/>
          <a:ln w="6350" cap="flat" cmpd="sng" algn="ctr">
            <a:solidFill>
              <a:srgbClr val="009900"/>
            </a:solidFill>
            <a:prstDash val="solid"/>
            <a:miter lim="800000"/>
          </a:ln>
          <a:effectLst/>
        </p:spPr>
      </p:cxnSp>
      <p:sp>
        <p:nvSpPr>
          <p:cNvPr id="20" name="Textfeld 19">
            <a:extLst>
              <a:ext uri="{FF2B5EF4-FFF2-40B4-BE49-F238E27FC236}">
                <a16:creationId xmlns:a16="http://schemas.microsoft.com/office/drawing/2014/main" id="{CF4B3454-583A-4F36-B6B0-5EF0B59190B0}"/>
              </a:ext>
            </a:extLst>
          </p:cNvPr>
          <p:cNvSpPr txBox="1"/>
          <p:nvPr/>
        </p:nvSpPr>
        <p:spPr>
          <a:xfrm>
            <a:off x="4887515" y="3079880"/>
            <a:ext cx="4852006" cy="646331"/>
          </a:xfrm>
          <a:prstGeom prst="rect">
            <a:avLst/>
          </a:prstGeom>
          <a:noFill/>
        </p:spPr>
        <p:txBody>
          <a:bodyPr wrap="square" rtlCol="0">
            <a:spAutoFit/>
          </a:bodyPr>
          <a:lstStyle/>
          <a:p>
            <a:r>
              <a:rPr lang="de-DE" sz="1200" dirty="0">
                <a:solidFill>
                  <a:prstClr val="black"/>
                </a:solidFill>
                <a:latin typeface="Century Gothic" panose="020F0302020204030204"/>
              </a:rPr>
              <a:t>Bitte geben Sie hier die gelieferte Stückzahl der einzelnen Aufgabe (Pflanze) an. Bestenfalls stimmt die Stückzahl mit den Vorgaben aus dem Aufgabenkatalog überein.</a:t>
            </a:r>
          </a:p>
        </p:txBody>
      </p:sp>
      <p:cxnSp>
        <p:nvCxnSpPr>
          <p:cNvPr id="21" name="Gerade Verbindung 42">
            <a:extLst>
              <a:ext uri="{FF2B5EF4-FFF2-40B4-BE49-F238E27FC236}">
                <a16:creationId xmlns:a16="http://schemas.microsoft.com/office/drawing/2014/main" id="{507D5FDC-3E14-4320-929A-4D68BB7ACF43}"/>
              </a:ext>
            </a:extLst>
          </p:cNvPr>
          <p:cNvCxnSpPr>
            <a:cxnSpLocks/>
          </p:cNvCxnSpPr>
          <p:nvPr/>
        </p:nvCxnSpPr>
        <p:spPr>
          <a:xfrm>
            <a:off x="1694329" y="2259106"/>
            <a:ext cx="3193186" cy="1066291"/>
          </a:xfrm>
          <a:prstGeom prst="line">
            <a:avLst/>
          </a:prstGeom>
          <a:noFill/>
          <a:ln w="6350" cap="flat" cmpd="sng" algn="ctr">
            <a:solidFill>
              <a:srgbClr val="009900"/>
            </a:solidFill>
            <a:prstDash val="solid"/>
            <a:miter lim="800000"/>
          </a:ln>
          <a:effectLst/>
        </p:spPr>
      </p:cxnSp>
      <p:pic>
        <p:nvPicPr>
          <p:cNvPr id="15" name="Grafik 14">
            <a:extLst>
              <a:ext uri="{FF2B5EF4-FFF2-40B4-BE49-F238E27FC236}">
                <a16:creationId xmlns:a16="http://schemas.microsoft.com/office/drawing/2014/main" id="{D0315BD5-65A2-4DC7-BAA9-9E08724D54B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flipH="1">
            <a:off x="9646024" y="3387661"/>
            <a:ext cx="2268070" cy="2268070"/>
          </a:xfrm>
          <a:prstGeom prst="rect">
            <a:avLst/>
          </a:prstGeom>
        </p:spPr>
      </p:pic>
    </p:spTree>
    <p:extLst>
      <p:ext uri="{BB962C8B-B14F-4D97-AF65-F5344CB8AC3E}">
        <p14:creationId xmlns:p14="http://schemas.microsoft.com/office/powerpoint/2010/main" val="3470558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59">
            <a:extLst>
              <a:ext uri="{FF2B5EF4-FFF2-40B4-BE49-F238E27FC236}">
                <a16:creationId xmlns:a16="http://schemas.microsoft.com/office/drawing/2014/main" id="{9FCA6808-F433-4844-9182-085ADA906A5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07569" y="5991697"/>
            <a:ext cx="14065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Gerade Verbindung 4">
            <a:extLst>
              <a:ext uri="{FF2B5EF4-FFF2-40B4-BE49-F238E27FC236}">
                <a16:creationId xmlns:a16="http://schemas.microsoft.com/office/drawing/2014/main" id="{00365E38-4C73-4861-9151-E1CCCB45F752}"/>
              </a:ext>
            </a:extLst>
          </p:cNvPr>
          <p:cNvCxnSpPr>
            <a:cxnSpLocks/>
          </p:cNvCxnSpPr>
          <p:nvPr/>
        </p:nvCxnSpPr>
        <p:spPr>
          <a:xfrm>
            <a:off x="224118" y="5855589"/>
            <a:ext cx="11689976" cy="0"/>
          </a:xfrm>
          <a:prstGeom prst="line">
            <a:avLst/>
          </a:prstGeom>
          <a:ln>
            <a:solidFill>
              <a:srgbClr val="003300"/>
            </a:solidFill>
          </a:ln>
        </p:spPr>
        <p:style>
          <a:lnRef idx="1">
            <a:schemeClr val="accent1"/>
          </a:lnRef>
          <a:fillRef idx="0">
            <a:schemeClr val="accent1"/>
          </a:fillRef>
          <a:effectRef idx="0">
            <a:schemeClr val="accent1"/>
          </a:effectRef>
          <a:fontRef idx="minor">
            <a:schemeClr val="tx1"/>
          </a:fontRef>
        </p:style>
      </p:cxnSp>
      <p:sp>
        <p:nvSpPr>
          <p:cNvPr id="12" name="Titel 1">
            <a:extLst>
              <a:ext uri="{FF2B5EF4-FFF2-40B4-BE49-F238E27FC236}">
                <a16:creationId xmlns:a16="http://schemas.microsoft.com/office/drawing/2014/main" id="{49F5EDEC-7975-4DBA-9933-A553595F11CC}"/>
              </a:ext>
            </a:extLst>
          </p:cNvPr>
          <p:cNvSpPr txBox="1">
            <a:spLocks/>
          </p:cNvSpPr>
          <p:nvPr/>
        </p:nvSpPr>
        <p:spPr>
          <a:xfrm>
            <a:off x="983060" y="737150"/>
            <a:ext cx="10931034" cy="401368"/>
          </a:xfrm>
          <a:prstGeom prst="rect">
            <a:avLst/>
          </a:prstGeom>
        </p:spPr>
        <p:txBody>
          <a:bodyPr lIns="0" tIns="0" rIns="0" bIns="0" anchor="t" anchorCtr="0"/>
          <a:lstStyle>
            <a:lvl1pPr algn="l" defTabSz="914400" rtl="0" eaLnBrk="1" latinLnBrk="0" hangingPunct="1">
              <a:lnSpc>
                <a:spcPts val="2200"/>
              </a:lnSpc>
              <a:spcBef>
                <a:spcPct val="0"/>
              </a:spcBef>
              <a:buNone/>
              <a:defRPr sz="2400" b="1" kern="1200" baseline="0">
                <a:solidFill>
                  <a:srgbClr val="C8001A"/>
                </a:solidFill>
                <a:latin typeface="Taca Pro" panose="02000503040000020004" pitchFamily="50" charset="0"/>
                <a:ea typeface="+mj-ea"/>
                <a:cs typeface="+mj-cs"/>
              </a:defRPr>
            </a:lvl1pPr>
          </a:lstStyle>
          <a:p>
            <a:pPr marL="0" marR="0" lvl="0" indent="0" defTabSz="914400" rtl="0" eaLnBrk="1" fontAlgn="auto" latinLnBrk="0" hangingPunct="1">
              <a:lnSpc>
                <a:spcPts val="22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accent6">
                    <a:lumMod val="75000"/>
                  </a:schemeClr>
                </a:solidFill>
                <a:effectLst/>
                <a:uLnTx/>
                <a:uFillTx/>
                <a:latin typeface="Century Gothic" panose="020B0502020202020204" pitchFamily="34" charset="0"/>
              </a:rPr>
              <a:t>Last but not least: </a:t>
            </a:r>
            <a:r>
              <a:rPr kumimoji="0" lang="de-DE" sz="2800" b="1" i="0" u="none" strike="noStrike" kern="1200" cap="none" spc="0" normalizeH="0" baseline="0" noProof="0" dirty="0">
                <a:ln>
                  <a:noFill/>
                </a:ln>
                <a:solidFill>
                  <a:schemeClr val="accent6">
                    <a:lumMod val="75000"/>
                  </a:schemeClr>
                </a:solidFill>
                <a:effectLst/>
                <a:uLnTx/>
                <a:uFillTx/>
                <a:latin typeface="Century Gothic" panose="020B0502020202020204" pitchFamily="34" charset="0"/>
              </a:rPr>
              <a:t>Absenden </a:t>
            </a:r>
            <a:br>
              <a:rPr kumimoji="0" lang="de-DE" sz="2800" b="1" i="0" u="none" strike="noStrike" kern="1200" cap="none" spc="0" normalizeH="0" baseline="0" noProof="0" dirty="0">
                <a:ln>
                  <a:noFill/>
                </a:ln>
                <a:solidFill>
                  <a:srgbClr val="C8001A"/>
                </a:solidFill>
                <a:effectLst/>
                <a:uLnTx/>
                <a:uFillTx/>
                <a:latin typeface="Century Gothic" panose="020B0502020202020204" pitchFamily="34" charset="0"/>
              </a:rPr>
            </a:br>
            <a:endParaRPr kumimoji="0" lang="de-DE" sz="2800" b="1" i="0" u="none" strike="noStrike" kern="1200" cap="none" spc="0" normalizeH="0" baseline="0" noProof="0" dirty="0">
              <a:ln>
                <a:noFill/>
              </a:ln>
              <a:solidFill>
                <a:srgbClr val="C8001A"/>
              </a:solidFill>
              <a:effectLst/>
              <a:uLnTx/>
              <a:uFillTx/>
              <a:latin typeface="Century Gothic" panose="020B0502020202020204" pitchFamily="34" charset="0"/>
            </a:endParaRPr>
          </a:p>
        </p:txBody>
      </p:sp>
      <p:sp>
        <p:nvSpPr>
          <p:cNvPr id="13" name="Textplatzhalter 2">
            <a:extLst>
              <a:ext uri="{FF2B5EF4-FFF2-40B4-BE49-F238E27FC236}">
                <a16:creationId xmlns:a16="http://schemas.microsoft.com/office/drawing/2014/main" id="{73A68086-D87D-4374-A456-4AD8841A85EA}"/>
              </a:ext>
            </a:extLst>
          </p:cNvPr>
          <p:cNvSpPr txBox="1">
            <a:spLocks/>
          </p:cNvSpPr>
          <p:nvPr/>
        </p:nvSpPr>
        <p:spPr>
          <a:xfrm>
            <a:off x="983060" y="1302240"/>
            <a:ext cx="9846305" cy="3554272"/>
          </a:xfrm>
          <a:prstGeom prst="rect">
            <a:avLst/>
          </a:prstGeom>
        </p:spPr>
        <p:txBody>
          <a:bodyPr lIns="0" tIns="0" rIns="0" bIns="0"/>
          <a:lstStyle>
            <a:lvl1pPr marL="0" indent="0" algn="l" defTabSz="914400" rtl="0" eaLnBrk="1" latinLnBrk="0" hangingPunct="1">
              <a:lnSpc>
                <a:spcPct val="100000"/>
              </a:lnSpc>
              <a:spcBef>
                <a:spcPts val="0"/>
              </a:spcBef>
              <a:buFont typeface="Arial" panose="020B0604020202020204" pitchFamily="34" charset="0"/>
              <a:buNone/>
              <a:tabLst>
                <a:tab pos="171450" algn="l"/>
              </a:tabLst>
              <a:defRPr sz="1800" kern="1200" baseline="0">
                <a:solidFill>
                  <a:schemeClr val="tx1"/>
                </a:solidFill>
                <a:latin typeface="Taca Pro Light" panose="02000403040000020004" pitchFamily="50" charset="0"/>
                <a:ea typeface="+mn-ea"/>
                <a:cs typeface="+mn-cs"/>
              </a:defRPr>
            </a:lvl1pPr>
            <a:lvl2pPr marL="342900" indent="0" algn="l" defTabSz="914400" rtl="0" eaLnBrk="1" latinLnBrk="0" hangingPunct="1">
              <a:lnSpc>
                <a:spcPct val="90000"/>
              </a:lnSpc>
              <a:spcBef>
                <a:spcPts val="500"/>
              </a:spcBef>
              <a:buFont typeface="Arial" panose="020B0604020202020204" pitchFamily="34" charset="0"/>
              <a:buNone/>
              <a:defRPr sz="1500" kern="1200">
                <a:solidFill>
                  <a:schemeClr val="tx1">
                    <a:tint val="75000"/>
                  </a:schemeClr>
                </a:solidFill>
                <a:latin typeface="+mn-lt"/>
                <a:ea typeface="+mn-ea"/>
                <a:cs typeface="+mn-cs"/>
              </a:defRPr>
            </a:lvl2pPr>
            <a:lvl3pPr marL="685800" indent="0" algn="l" defTabSz="914400" rtl="0" eaLnBrk="1" latinLnBrk="0" hangingPunct="1">
              <a:lnSpc>
                <a:spcPct val="90000"/>
              </a:lnSpc>
              <a:spcBef>
                <a:spcPts val="500"/>
              </a:spcBef>
              <a:buFont typeface="Arial" panose="020B0604020202020204" pitchFamily="34" charset="0"/>
              <a:buNone/>
              <a:defRPr sz="1350" kern="1200">
                <a:solidFill>
                  <a:schemeClr val="tx1">
                    <a:tint val="75000"/>
                  </a:schemeClr>
                </a:solidFill>
                <a:latin typeface="+mn-lt"/>
                <a:ea typeface="+mn-ea"/>
                <a:cs typeface="+mn-cs"/>
              </a:defRPr>
            </a:lvl3pPr>
            <a:lvl4pPr marL="1028700" indent="0" algn="l" defTabSz="914400" rtl="0" eaLnBrk="1" latinLnBrk="0" hangingPunct="1">
              <a:lnSpc>
                <a:spcPct val="90000"/>
              </a:lnSpc>
              <a:spcBef>
                <a:spcPts val="500"/>
              </a:spcBef>
              <a:buFont typeface="Arial" panose="020B0604020202020204" pitchFamily="34" charset="0"/>
              <a:buNone/>
              <a:defRPr sz="1200" kern="1200">
                <a:solidFill>
                  <a:schemeClr val="tx1">
                    <a:tint val="75000"/>
                  </a:schemeClr>
                </a:solidFill>
                <a:latin typeface="+mn-lt"/>
                <a:ea typeface="+mn-ea"/>
                <a:cs typeface="+mn-cs"/>
              </a:defRPr>
            </a:lvl4pPr>
            <a:lvl5pPr marL="1371600" indent="0" algn="l" defTabSz="914400" rtl="0" eaLnBrk="1" latinLnBrk="0" hangingPunct="1">
              <a:lnSpc>
                <a:spcPct val="90000"/>
              </a:lnSpc>
              <a:spcBef>
                <a:spcPts val="500"/>
              </a:spcBef>
              <a:buFont typeface="Arial" panose="020B0604020202020204" pitchFamily="34" charset="0"/>
              <a:buNone/>
              <a:defRPr sz="1200" kern="1200">
                <a:solidFill>
                  <a:schemeClr val="tx1">
                    <a:tint val="75000"/>
                  </a:schemeClr>
                </a:solidFill>
                <a:latin typeface="+mn-lt"/>
                <a:ea typeface="+mn-ea"/>
                <a:cs typeface="+mn-cs"/>
              </a:defRPr>
            </a:lvl5pPr>
            <a:lvl6pPr marL="1714500" indent="0" algn="l" defTabSz="914400" rtl="0" eaLnBrk="1" latinLnBrk="0" hangingPunct="1">
              <a:lnSpc>
                <a:spcPct val="90000"/>
              </a:lnSpc>
              <a:spcBef>
                <a:spcPts val="500"/>
              </a:spcBef>
              <a:buFont typeface="Arial" panose="020B0604020202020204" pitchFamily="34" charset="0"/>
              <a:buNone/>
              <a:defRPr sz="1200" kern="1200">
                <a:solidFill>
                  <a:schemeClr val="tx1">
                    <a:tint val="75000"/>
                  </a:schemeClr>
                </a:solidFill>
                <a:latin typeface="+mn-lt"/>
                <a:ea typeface="+mn-ea"/>
                <a:cs typeface="+mn-cs"/>
              </a:defRPr>
            </a:lvl6pPr>
            <a:lvl7pPr marL="2057400" indent="0" algn="l" defTabSz="914400" rtl="0" eaLnBrk="1" latinLnBrk="0" hangingPunct="1">
              <a:lnSpc>
                <a:spcPct val="90000"/>
              </a:lnSpc>
              <a:spcBef>
                <a:spcPts val="500"/>
              </a:spcBef>
              <a:buFont typeface="Arial" panose="020B0604020202020204" pitchFamily="34" charset="0"/>
              <a:buNone/>
              <a:defRPr sz="1200" kern="1200">
                <a:solidFill>
                  <a:schemeClr val="tx1">
                    <a:tint val="75000"/>
                  </a:schemeClr>
                </a:solidFill>
                <a:latin typeface="+mn-lt"/>
                <a:ea typeface="+mn-ea"/>
                <a:cs typeface="+mn-cs"/>
              </a:defRPr>
            </a:lvl7pPr>
            <a:lvl8pPr marL="2400300" indent="0" algn="l" defTabSz="914400" rtl="0" eaLnBrk="1" latinLnBrk="0" hangingPunct="1">
              <a:lnSpc>
                <a:spcPct val="90000"/>
              </a:lnSpc>
              <a:spcBef>
                <a:spcPts val="500"/>
              </a:spcBef>
              <a:buFont typeface="Arial" panose="020B0604020202020204" pitchFamily="34" charset="0"/>
              <a:buNone/>
              <a:defRPr sz="1200" kern="1200">
                <a:solidFill>
                  <a:schemeClr val="tx1">
                    <a:tint val="75000"/>
                  </a:schemeClr>
                </a:solidFill>
                <a:latin typeface="+mn-lt"/>
                <a:ea typeface="+mn-ea"/>
                <a:cs typeface="+mn-cs"/>
              </a:defRPr>
            </a:lvl8pPr>
            <a:lvl9pPr marL="2743200" indent="0" algn="l" defTabSz="914400" rtl="0" eaLnBrk="1" latinLnBrk="0" hangingPunct="1">
              <a:lnSpc>
                <a:spcPct val="90000"/>
              </a:lnSpc>
              <a:spcBef>
                <a:spcPts val="500"/>
              </a:spcBef>
              <a:buFont typeface="Arial" panose="020B0604020202020204" pitchFamily="34" charset="0"/>
              <a:buNone/>
              <a:defRPr sz="1200" kern="1200">
                <a:solidFill>
                  <a:schemeClr val="tx1">
                    <a:tint val="75000"/>
                  </a:schemeClr>
                </a:solidFill>
                <a:latin typeface="+mn-lt"/>
                <a:ea typeface="+mn-ea"/>
                <a:cs typeface="+mn-cs"/>
              </a:defRPr>
            </a:lvl9pPr>
          </a:lstStyle>
          <a:p>
            <a:pPr marR="0" lvl="0" algn="l" defTabSz="914400" rtl="0" eaLnBrk="1" fontAlgn="auto" latinLnBrk="0" hangingPunct="1">
              <a:lnSpc>
                <a:spcPct val="100000"/>
              </a:lnSpc>
              <a:spcBef>
                <a:spcPts val="0"/>
              </a:spcBef>
              <a:spcAft>
                <a:spcPts val="0"/>
              </a:spcAft>
              <a:buClrTx/>
              <a:buSzTx/>
              <a:tabLst>
                <a:tab pos="171450" algn="l"/>
              </a:tabLst>
              <a:defRPr/>
            </a:pPr>
            <a:r>
              <a:rPr kumimoji="0" lang="de-DE" sz="1400" i="0" u="none" strike="noStrike" kern="1200" cap="none" spc="0" normalizeH="0" baseline="0" noProof="0" dirty="0">
                <a:ln>
                  <a:noFill/>
                </a:ln>
                <a:solidFill>
                  <a:sysClr val="windowText" lastClr="000000"/>
                </a:solidFill>
                <a:effectLst/>
                <a:uLnTx/>
                <a:uFillTx/>
                <a:latin typeface="Century Gothic" panose="020B0502020202020204" pitchFamily="34" charset="0"/>
              </a:rPr>
              <a:t>Als letztes müssen Sie Ihre Aufgabenanmeldung (mit den weiteren Formularen) zum Gärtnerischen Wettbewerb nur noch an den im Briefkopf stehenden Kontakt senden.  </a:t>
            </a:r>
          </a:p>
          <a:p>
            <a:pPr marR="0" lvl="0" algn="l" defTabSz="914400" rtl="0" eaLnBrk="1" fontAlgn="auto" latinLnBrk="0" hangingPunct="1">
              <a:lnSpc>
                <a:spcPct val="100000"/>
              </a:lnSpc>
              <a:spcBef>
                <a:spcPts val="0"/>
              </a:spcBef>
              <a:spcAft>
                <a:spcPts val="0"/>
              </a:spcAft>
              <a:buClrTx/>
              <a:buSzTx/>
              <a:tabLst>
                <a:tab pos="171450" algn="l"/>
              </a:tabLst>
              <a:defRPr/>
            </a:pPr>
            <a:endParaRPr lang="de-DE" sz="1400" dirty="0">
              <a:solidFill>
                <a:sysClr val="windowText" lastClr="000000"/>
              </a:solidFill>
              <a:latin typeface="Century Gothic" panose="020B0502020202020204" pitchFamily="34" charset="0"/>
            </a:endParaRPr>
          </a:p>
          <a:p>
            <a:pPr marR="0" lvl="0" algn="l" defTabSz="914400" rtl="0" eaLnBrk="1" fontAlgn="auto" latinLnBrk="0" hangingPunct="1">
              <a:lnSpc>
                <a:spcPct val="100000"/>
              </a:lnSpc>
              <a:spcBef>
                <a:spcPts val="0"/>
              </a:spcBef>
              <a:spcAft>
                <a:spcPts val="0"/>
              </a:spcAft>
              <a:buClrTx/>
              <a:buSzTx/>
              <a:tabLst>
                <a:tab pos="171450" algn="l"/>
              </a:tabLst>
              <a:defRPr/>
            </a:pPr>
            <a:endParaRPr lang="de-DE" sz="1400" dirty="0">
              <a:solidFill>
                <a:sysClr val="windowText" lastClr="000000"/>
              </a:solidFill>
              <a:latin typeface="Century Gothic" panose="020B0502020202020204" pitchFamily="34" charset="0"/>
            </a:endParaRPr>
          </a:p>
          <a:p>
            <a:pPr marR="0" lvl="0" algn="l" defTabSz="914400" rtl="0" eaLnBrk="1" fontAlgn="auto" latinLnBrk="0" hangingPunct="1">
              <a:lnSpc>
                <a:spcPct val="100000"/>
              </a:lnSpc>
              <a:spcBef>
                <a:spcPts val="0"/>
              </a:spcBef>
              <a:spcAft>
                <a:spcPts val="0"/>
              </a:spcAft>
              <a:buClrTx/>
              <a:buSzTx/>
              <a:tabLst>
                <a:tab pos="171450" algn="l"/>
              </a:tabLst>
              <a:defRPr/>
            </a:pPr>
            <a:endParaRPr kumimoji="0" lang="de-DE" sz="1400" i="0" u="none" strike="noStrike" kern="1200" cap="none" spc="0" normalizeH="0" baseline="0" noProof="0" dirty="0">
              <a:ln>
                <a:noFill/>
              </a:ln>
              <a:solidFill>
                <a:sysClr val="windowText" lastClr="000000"/>
              </a:solidFill>
              <a:effectLst/>
              <a:uLnTx/>
              <a:uFillTx/>
              <a:latin typeface="Century Gothic" panose="020B0502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171450" algn="l"/>
              </a:tabLst>
              <a:defRPr/>
            </a:pPr>
            <a:endParaRPr kumimoji="0" lang="de-DE" sz="1400" b="1" i="0" u="none" strike="noStrike" kern="1200" cap="none" spc="0" normalizeH="0" baseline="0" noProof="0" dirty="0">
              <a:ln>
                <a:noFill/>
              </a:ln>
              <a:solidFill>
                <a:sysClr val="windowText" lastClr="000000"/>
              </a:solidFill>
              <a:effectLst/>
              <a:uLnTx/>
              <a:uFillTx/>
              <a:latin typeface="Taca Pro Light" panose="02000403040000020004" pitchFamily="50"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171450" algn="l"/>
              </a:tabLst>
              <a:defRPr/>
            </a:pPr>
            <a:endParaRPr kumimoji="0" lang="de-DE" sz="1400" b="0" i="0" u="none" strike="noStrike" kern="1200" cap="none" spc="0" normalizeH="0" baseline="0" noProof="0" dirty="0">
              <a:ln>
                <a:noFill/>
              </a:ln>
              <a:solidFill>
                <a:sysClr val="windowText" lastClr="000000"/>
              </a:solidFill>
              <a:effectLst/>
              <a:uLnTx/>
              <a:uFillTx/>
              <a:latin typeface="Taca Pro Light" panose="02000403040000020004" pitchFamily="50" charset="0"/>
              <a:ea typeface="+mn-ea"/>
              <a:cs typeface="+mn-cs"/>
            </a:endParaRPr>
          </a:p>
        </p:txBody>
      </p:sp>
      <p:pic>
        <p:nvPicPr>
          <p:cNvPr id="7" name="Grafik 6">
            <a:extLst>
              <a:ext uri="{FF2B5EF4-FFF2-40B4-BE49-F238E27FC236}">
                <a16:creationId xmlns:a16="http://schemas.microsoft.com/office/drawing/2014/main" id="{16685FD5-DC80-4B48-87C0-0464BFFF4E94}"/>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646024" y="3387661"/>
            <a:ext cx="2268070" cy="2268070"/>
          </a:xfrm>
          <a:prstGeom prst="rect">
            <a:avLst/>
          </a:prstGeom>
        </p:spPr>
      </p:pic>
    </p:spTree>
    <p:extLst>
      <p:ext uri="{BB962C8B-B14F-4D97-AF65-F5344CB8AC3E}">
        <p14:creationId xmlns:p14="http://schemas.microsoft.com/office/powerpoint/2010/main" val="4248954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59">
            <a:extLst>
              <a:ext uri="{FF2B5EF4-FFF2-40B4-BE49-F238E27FC236}">
                <a16:creationId xmlns:a16="http://schemas.microsoft.com/office/drawing/2014/main" id="{9FCA6808-F433-4844-9182-085ADA906A5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07569" y="5991697"/>
            <a:ext cx="14065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Gerade Verbindung 4">
            <a:extLst>
              <a:ext uri="{FF2B5EF4-FFF2-40B4-BE49-F238E27FC236}">
                <a16:creationId xmlns:a16="http://schemas.microsoft.com/office/drawing/2014/main" id="{00365E38-4C73-4861-9151-E1CCCB45F752}"/>
              </a:ext>
            </a:extLst>
          </p:cNvPr>
          <p:cNvCxnSpPr>
            <a:cxnSpLocks/>
          </p:cNvCxnSpPr>
          <p:nvPr/>
        </p:nvCxnSpPr>
        <p:spPr>
          <a:xfrm>
            <a:off x="224118" y="5855589"/>
            <a:ext cx="11689976" cy="0"/>
          </a:xfrm>
          <a:prstGeom prst="line">
            <a:avLst/>
          </a:prstGeom>
          <a:ln>
            <a:solidFill>
              <a:srgbClr val="003300"/>
            </a:solidFill>
          </a:ln>
        </p:spPr>
        <p:style>
          <a:lnRef idx="1">
            <a:schemeClr val="accent1"/>
          </a:lnRef>
          <a:fillRef idx="0">
            <a:schemeClr val="accent1"/>
          </a:fillRef>
          <a:effectRef idx="0">
            <a:schemeClr val="accent1"/>
          </a:effectRef>
          <a:fontRef idx="minor">
            <a:schemeClr val="tx1"/>
          </a:fontRef>
        </p:style>
      </p:cxnSp>
      <p:sp>
        <p:nvSpPr>
          <p:cNvPr id="12" name="Titel 1">
            <a:extLst>
              <a:ext uri="{FF2B5EF4-FFF2-40B4-BE49-F238E27FC236}">
                <a16:creationId xmlns:a16="http://schemas.microsoft.com/office/drawing/2014/main" id="{49F5EDEC-7975-4DBA-9933-A553595F11CC}"/>
              </a:ext>
            </a:extLst>
          </p:cNvPr>
          <p:cNvSpPr txBox="1">
            <a:spLocks/>
          </p:cNvSpPr>
          <p:nvPr/>
        </p:nvSpPr>
        <p:spPr>
          <a:xfrm>
            <a:off x="983060" y="737150"/>
            <a:ext cx="10931034" cy="401368"/>
          </a:xfrm>
          <a:prstGeom prst="rect">
            <a:avLst/>
          </a:prstGeom>
        </p:spPr>
        <p:txBody>
          <a:bodyPr lIns="0" tIns="0" rIns="0" bIns="0" anchor="t" anchorCtr="0"/>
          <a:lstStyle>
            <a:lvl1pPr algn="l" defTabSz="914400" rtl="0" eaLnBrk="1" latinLnBrk="0" hangingPunct="1">
              <a:lnSpc>
                <a:spcPts val="2200"/>
              </a:lnSpc>
              <a:spcBef>
                <a:spcPct val="0"/>
              </a:spcBef>
              <a:buNone/>
              <a:defRPr sz="2400" b="1" kern="1200" baseline="0">
                <a:solidFill>
                  <a:srgbClr val="C8001A"/>
                </a:solidFill>
                <a:latin typeface="Taca Pro" panose="02000503040000020004" pitchFamily="50" charset="0"/>
                <a:ea typeface="+mj-ea"/>
                <a:cs typeface="+mj-cs"/>
              </a:defRPr>
            </a:lvl1pPr>
          </a:lstStyle>
          <a:p>
            <a:pPr marL="0" marR="0" lvl="0" indent="0" defTabSz="914400" rtl="0" eaLnBrk="1" fontAlgn="auto" latinLnBrk="0" hangingPunct="1">
              <a:lnSpc>
                <a:spcPts val="2200"/>
              </a:lnSpc>
              <a:spcBef>
                <a:spcPct val="0"/>
              </a:spcBef>
              <a:spcAft>
                <a:spcPts val="0"/>
              </a:spcAft>
              <a:buClrTx/>
              <a:buSzTx/>
              <a:buFontTx/>
              <a:buNone/>
              <a:tabLst/>
              <a:defRPr/>
            </a:pPr>
            <a:r>
              <a:rPr kumimoji="0" lang="de-DE" sz="2800" b="1" i="0" u="none" strike="noStrike" kern="1200" cap="none" spc="0" normalizeH="0" baseline="0" noProof="0" dirty="0">
                <a:ln>
                  <a:noFill/>
                </a:ln>
                <a:solidFill>
                  <a:schemeClr val="accent6">
                    <a:lumMod val="75000"/>
                  </a:schemeClr>
                </a:solidFill>
                <a:effectLst/>
                <a:uLnTx/>
                <a:uFillTx/>
                <a:latin typeface="Century Gothic" panose="020B0502020202020204" pitchFamily="34" charset="0"/>
              </a:rPr>
              <a:t>Weitere Informationen </a:t>
            </a:r>
            <a:br>
              <a:rPr kumimoji="0" lang="de-DE" sz="2800" b="1" i="0" u="none" strike="noStrike" kern="1200" cap="none" spc="0" normalizeH="0" baseline="0" noProof="0" dirty="0">
                <a:ln>
                  <a:noFill/>
                </a:ln>
                <a:solidFill>
                  <a:srgbClr val="C8001A"/>
                </a:solidFill>
                <a:effectLst/>
                <a:uLnTx/>
                <a:uFillTx/>
                <a:latin typeface="Century Gothic" panose="020B0502020202020204" pitchFamily="34" charset="0"/>
              </a:rPr>
            </a:br>
            <a:endParaRPr kumimoji="0" lang="de-DE" sz="2800" b="1" i="0" u="none" strike="noStrike" kern="1200" cap="none" spc="0" normalizeH="0" baseline="0" noProof="0" dirty="0">
              <a:ln>
                <a:noFill/>
              </a:ln>
              <a:solidFill>
                <a:srgbClr val="C8001A"/>
              </a:solidFill>
              <a:effectLst/>
              <a:uLnTx/>
              <a:uFillTx/>
              <a:latin typeface="Century Gothic" panose="020B0502020202020204" pitchFamily="34" charset="0"/>
            </a:endParaRPr>
          </a:p>
        </p:txBody>
      </p:sp>
      <p:sp>
        <p:nvSpPr>
          <p:cNvPr id="13" name="Textplatzhalter 2">
            <a:extLst>
              <a:ext uri="{FF2B5EF4-FFF2-40B4-BE49-F238E27FC236}">
                <a16:creationId xmlns:a16="http://schemas.microsoft.com/office/drawing/2014/main" id="{73A68086-D87D-4374-A456-4AD8841A85EA}"/>
              </a:ext>
            </a:extLst>
          </p:cNvPr>
          <p:cNvSpPr txBox="1">
            <a:spLocks/>
          </p:cNvSpPr>
          <p:nvPr/>
        </p:nvSpPr>
        <p:spPr>
          <a:xfrm>
            <a:off x="983060" y="1206571"/>
            <a:ext cx="8788469" cy="4246914"/>
          </a:xfrm>
          <a:prstGeom prst="rect">
            <a:avLst/>
          </a:prstGeom>
        </p:spPr>
        <p:txBody>
          <a:bodyPr lIns="0" tIns="0" rIns="0" bIns="0"/>
          <a:lstStyle>
            <a:lvl1pPr marL="0" indent="0" algn="l" defTabSz="914400" rtl="0" eaLnBrk="1" latinLnBrk="0" hangingPunct="1">
              <a:lnSpc>
                <a:spcPct val="100000"/>
              </a:lnSpc>
              <a:spcBef>
                <a:spcPts val="0"/>
              </a:spcBef>
              <a:buFont typeface="Arial" panose="020B0604020202020204" pitchFamily="34" charset="0"/>
              <a:buNone/>
              <a:tabLst>
                <a:tab pos="171450" algn="l"/>
              </a:tabLst>
              <a:defRPr sz="1800" kern="1200" baseline="0">
                <a:solidFill>
                  <a:schemeClr val="tx1"/>
                </a:solidFill>
                <a:latin typeface="Taca Pro Light" panose="02000403040000020004" pitchFamily="50" charset="0"/>
                <a:ea typeface="+mn-ea"/>
                <a:cs typeface="+mn-cs"/>
              </a:defRPr>
            </a:lvl1pPr>
            <a:lvl2pPr marL="342900" indent="0" algn="l" defTabSz="914400" rtl="0" eaLnBrk="1" latinLnBrk="0" hangingPunct="1">
              <a:lnSpc>
                <a:spcPct val="90000"/>
              </a:lnSpc>
              <a:spcBef>
                <a:spcPts val="500"/>
              </a:spcBef>
              <a:buFont typeface="Arial" panose="020B0604020202020204" pitchFamily="34" charset="0"/>
              <a:buNone/>
              <a:defRPr sz="1500" kern="1200">
                <a:solidFill>
                  <a:schemeClr val="tx1">
                    <a:tint val="75000"/>
                  </a:schemeClr>
                </a:solidFill>
                <a:latin typeface="+mn-lt"/>
                <a:ea typeface="+mn-ea"/>
                <a:cs typeface="+mn-cs"/>
              </a:defRPr>
            </a:lvl2pPr>
            <a:lvl3pPr marL="685800" indent="0" algn="l" defTabSz="914400" rtl="0" eaLnBrk="1" latinLnBrk="0" hangingPunct="1">
              <a:lnSpc>
                <a:spcPct val="90000"/>
              </a:lnSpc>
              <a:spcBef>
                <a:spcPts val="500"/>
              </a:spcBef>
              <a:buFont typeface="Arial" panose="020B0604020202020204" pitchFamily="34" charset="0"/>
              <a:buNone/>
              <a:defRPr sz="1350" kern="1200">
                <a:solidFill>
                  <a:schemeClr val="tx1">
                    <a:tint val="75000"/>
                  </a:schemeClr>
                </a:solidFill>
                <a:latin typeface="+mn-lt"/>
                <a:ea typeface="+mn-ea"/>
                <a:cs typeface="+mn-cs"/>
              </a:defRPr>
            </a:lvl3pPr>
            <a:lvl4pPr marL="1028700" indent="0" algn="l" defTabSz="914400" rtl="0" eaLnBrk="1" latinLnBrk="0" hangingPunct="1">
              <a:lnSpc>
                <a:spcPct val="90000"/>
              </a:lnSpc>
              <a:spcBef>
                <a:spcPts val="500"/>
              </a:spcBef>
              <a:buFont typeface="Arial" panose="020B0604020202020204" pitchFamily="34" charset="0"/>
              <a:buNone/>
              <a:defRPr sz="1200" kern="1200">
                <a:solidFill>
                  <a:schemeClr val="tx1">
                    <a:tint val="75000"/>
                  </a:schemeClr>
                </a:solidFill>
                <a:latin typeface="+mn-lt"/>
                <a:ea typeface="+mn-ea"/>
                <a:cs typeface="+mn-cs"/>
              </a:defRPr>
            </a:lvl4pPr>
            <a:lvl5pPr marL="1371600" indent="0" algn="l" defTabSz="914400" rtl="0" eaLnBrk="1" latinLnBrk="0" hangingPunct="1">
              <a:lnSpc>
                <a:spcPct val="90000"/>
              </a:lnSpc>
              <a:spcBef>
                <a:spcPts val="500"/>
              </a:spcBef>
              <a:buFont typeface="Arial" panose="020B0604020202020204" pitchFamily="34" charset="0"/>
              <a:buNone/>
              <a:defRPr sz="1200" kern="1200">
                <a:solidFill>
                  <a:schemeClr val="tx1">
                    <a:tint val="75000"/>
                  </a:schemeClr>
                </a:solidFill>
                <a:latin typeface="+mn-lt"/>
                <a:ea typeface="+mn-ea"/>
                <a:cs typeface="+mn-cs"/>
              </a:defRPr>
            </a:lvl5pPr>
            <a:lvl6pPr marL="1714500" indent="0" algn="l" defTabSz="914400" rtl="0" eaLnBrk="1" latinLnBrk="0" hangingPunct="1">
              <a:lnSpc>
                <a:spcPct val="90000"/>
              </a:lnSpc>
              <a:spcBef>
                <a:spcPts val="500"/>
              </a:spcBef>
              <a:buFont typeface="Arial" panose="020B0604020202020204" pitchFamily="34" charset="0"/>
              <a:buNone/>
              <a:defRPr sz="1200" kern="1200">
                <a:solidFill>
                  <a:schemeClr val="tx1">
                    <a:tint val="75000"/>
                  </a:schemeClr>
                </a:solidFill>
                <a:latin typeface="+mn-lt"/>
                <a:ea typeface="+mn-ea"/>
                <a:cs typeface="+mn-cs"/>
              </a:defRPr>
            </a:lvl6pPr>
            <a:lvl7pPr marL="2057400" indent="0" algn="l" defTabSz="914400" rtl="0" eaLnBrk="1" latinLnBrk="0" hangingPunct="1">
              <a:lnSpc>
                <a:spcPct val="90000"/>
              </a:lnSpc>
              <a:spcBef>
                <a:spcPts val="500"/>
              </a:spcBef>
              <a:buFont typeface="Arial" panose="020B0604020202020204" pitchFamily="34" charset="0"/>
              <a:buNone/>
              <a:defRPr sz="1200" kern="1200">
                <a:solidFill>
                  <a:schemeClr val="tx1">
                    <a:tint val="75000"/>
                  </a:schemeClr>
                </a:solidFill>
                <a:latin typeface="+mn-lt"/>
                <a:ea typeface="+mn-ea"/>
                <a:cs typeface="+mn-cs"/>
              </a:defRPr>
            </a:lvl7pPr>
            <a:lvl8pPr marL="2400300" indent="0" algn="l" defTabSz="914400" rtl="0" eaLnBrk="1" latinLnBrk="0" hangingPunct="1">
              <a:lnSpc>
                <a:spcPct val="90000"/>
              </a:lnSpc>
              <a:spcBef>
                <a:spcPts val="500"/>
              </a:spcBef>
              <a:buFont typeface="Arial" panose="020B0604020202020204" pitchFamily="34" charset="0"/>
              <a:buNone/>
              <a:defRPr sz="1200" kern="1200">
                <a:solidFill>
                  <a:schemeClr val="tx1">
                    <a:tint val="75000"/>
                  </a:schemeClr>
                </a:solidFill>
                <a:latin typeface="+mn-lt"/>
                <a:ea typeface="+mn-ea"/>
                <a:cs typeface="+mn-cs"/>
              </a:defRPr>
            </a:lvl8pPr>
            <a:lvl9pPr marL="2743200" indent="0" algn="l" defTabSz="914400" rtl="0" eaLnBrk="1" latinLnBrk="0" hangingPunct="1">
              <a:lnSpc>
                <a:spcPct val="90000"/>
              </a:lnSpc>
              <a:spcBef>
                <a:spcPts val="500"/>
              </a:spcBef>
              <a:buFont typeface="Arial" panose="020B0604020202020204" pitchFamily="34" charset="0"/>
              <a:buNone/>
              <a:defRPr sz="1200" kern="1200">
                <a:solidFill>
                  <a:schemeClr val="tx1">
                    <a:tint val="75000"/>
                  </a:schemeClr>
                </a:solidFill>
                <a:latin typeface="+mn-lt"/>
                <a:ea typeface="+mn-ea"/>
                <a:cs typeface="+mn-cs"/>
              </a:defRPr>
            </a:lvl9pPr>
          </a:lstStyle>
          <a:p>
            <a:pPr marR="0" lvl="0" algn="l" defTabSz="914400" rtl="0" eaLnBrk="1" fontAlgn="auto" latinLnBrk="0" hangingPunct="1">
              <a:lnSpc>
                <a:spcPct val="100000"/>
              </a:lnSpc>
              <a:spcBef>
                <a:spcPts val="0"/>
              </a:spcBef>
              <a:spcAft>
                <a:spcPts val="0"/>
              </a:spcAft>
              <a:buClrTx/>
              <a:buSzTx/>
              <a:tabLst>
                <a:tab pos="171450" algn="l"/>
              </a:tabLst>
              <a:defRPr/>
            </a:pPr>
            <a:r>
              <a:rPr kumimoji="0" lang="de-DE" sz="1400" i="0" u="none" strike="noStrike" kern="1200" cap="none" spc="0" normalizeH="0" baseline="0" noProof="0" dirty="0">
                <a:ln>
                  <a:noFill/>
                </a:ln>
                <a:solidFill>
                  <a:sysClr val="windowText" lastClr="000000"/>
                </a:solidFill>
                <a:effectLst/>
                <a:uLnTx/>
                <a:uFillTx/>
                <a:latin typeface="Century Gothic" panose="020B0502020202020204" pitchFamily="34" charset="0"/>
              </a:rPr>
              <a:t>Weitere </a:t>
            </a:r>
            <a:r>
              <a:rPr lang="de-DE" sz="1400" dirty="0">
                <a:solidFill>
                  <a:sysClr val="windowText" lastClr="000000"/>
                </a:solidFill>
                <a:latin typeface="Century Gothic" panose="020B0502020202020204" pitchFamily="34" charset="0"/>
              </a:rPr>
              <a:t>Informationen sowie Ansprechpartner, Formulare und Aufgabenkataloge finden Sie auf der Website der Deutschen Bundesgartenschau-Gesellschaft mbH. </a:t>
            </a:r>
            <a:r>
              <a:rPr kumimoji="0" lang="de-DE" sz="1400" i="0" u="none" strike="noStrike" kern="1200" cap="none" spc="0" normalizeH="0" baseline="0" noProof="0" dirty="0">
                <a:ln>
                  <a:noFill/>
                </a:ln>
                <a:solidFill>
                  <a:sysClr val="windowText" lastClr="000000"/>
                </a:solidFill>
                <a:effectLst/>
                <a:uLnTx/>
                <a:uFillTx/>
                <a:latin typeface="Century Gothic" panose="020B0502020202020204" pitchFamily="34" charset="0"/>
              </a:rPr>
              <a:t>Zudem werden dort die  Wettbewerbsergebnisse nach dem Abschluss des Preisgerichts zeitnah veröffentlicht. </a:t>
            </a:r>
          </a:p>
          <a:p>
            <a:pPr marR="0" lvl="0" algn="l" defTabSz="914400" rtl="0" eaLnBrk="1" fontAlgn="auto" latinLnBrk="0" hangingPunct="1">
              <a:lnSpc>
                <a:spcPct val="100000"/>
              </a:lnSpc>
              <a:spcBef>
                <a:spcPts val="0"/>
              </a:spcBef>
              <a:spcAft>
                <a:spcPts val="0"/>
              </a:spcAft>
              <a:buClrTx/>
              <a:buSzTx/>
              <a:tabLst>
                <a:tab pos="171450" algn="l"/>
              </a:tabLst>
              <a:defRPr/>
            </a:pPr>
            <a:endParaRPr lang="de-DE" sz="1400" dirty="0">
              <a:solidFill>
                <a:sysClr val="windowText" lastClr="000000"/>
              </a:solidFill>
              <a:latin typeface="Century Gothic" panose="020B0502020202020204" pitchFamily="34" charset="0"/>
            </a:endParaRPr>
          </a:p>
          <a:p>
            <a:pPr marR="0" lvl="0" algn="l" defTabSz="914400" rtl="0" eaLnBrk="1" fontAlgn="auto" latinLnBrk="0" hangingPunct="1">
              <a:lnSpc>
                <a:spcPct val="100000"/>
              </a:lnSpc>
              <a:spcBef>
                <a:spcPts val="0"/>
              </a:spcBef>
              <a:spcAft>
                <a:spcPts val="0"/>
              </a:spcAft>
              <a:buClrTx/>
              <a:buSzTx/>
              <a:tabLst>
                <a:tab pos="171450" algn="l"/>
              </a:tabLst>
              <a:defRPr/>
            </a:pPr>
            <a:endParaRPr lang="de-DE" sz="1400" dirty="0">
              <a:solidFill>
                <a:sysClr val="windowText" lastClr="000000"/>
              </a:solidFill>
              <a:latin typeface="Century Gothic" panose="020B0502020202020204" pitchFamily="34" charset="0"/>
            </a:endParaRPr>
          </a:p>
          <a:p>
            <a:pPr marR="0" lvl="0" algn="l" defTabSz="914400" rtl="0" eaLnBrk="1" fontAlgn="auto" latinLnBrk="0" hangingPunct="1">
              <a:lnSpc>
                <a:spcPct val="100000"/>
              </a:lnSpc>
              <a:spcBef>
                <a:spcPts val="0"/>
              </a:spcBef>
              <a:spcAft>
                <a:spcPts val="0"/>
              </a:spcAft>
              <a:buClrTx/>
              <a:buSzTx/>
              <a:tabLst>
                <a:tab pos="171450" algn="l"/>
              </a:tabLst>
              <a:defRPr/>
            </a:pPr>
            <a:r>
              <a:rPr kumimoji="0" lang="de-DE" sz="1400" i="0" u="none" strike="noStrike" kern="1200" cap="none" spc="0" normalizeH="0" baseline="0" noProof="0" dirty="0">
                <a:ln>
                  <a:noFill/>
                </a:ln>
                <a:solidFill>
                  <a:sysClr val="windowText" lastClr="000000"/>
                </a:solidFill>
                <a:effectLst/>
                <a:uLnTx/>
                <a:uFillTx/>
                <a:latin typeface="Century Gothic" panose="020B0502020202020204" pitchFamily="34" charset="0"/>
              </a:rPr>
              <a:t>Abrufbar unter:</a:t>
            </a:r>
          </a:p>
          <a:p>
            <a:pPr marR="0" lvl="0" algn="l" defTabSz="914400" rtl="0" eaLnBrk="1" fontAlgn="auto" latinLnBrk="0" hangingPunct="1">
              <a:lnSpc>
                <a:spcPct val="100000"/>
              </a:lnSpc>
              <a:spcBef>
                <a:spcPts val="0"/>
              </a:spcBef>
              <a:spcAft>
                <a:spcPts val="0"/>
              </a:spcAft>
              <a:buClrTx/>
              <a:buSzTx/>
              <a:tabLst>
                <a:tab pos="171450" algn="l"/>
              </a:tabLst>
              <a:defRPr/>
            </a:pPr>
            <a:r>
              <a:rPr lang="de-DE" sz="1400" dirty="0">
                <a:solidFill>
                  <a:sysClr val="windowText" lastClr="000000"/>
                </a:solidFill>
                <a:latin typeface="Century Gothic" panose="020B0502020202020204" pitchFamily="34" charset="0"/>
                <a:hlinkClick r:id="rId3"/>
              </a:rPr>
              <a:t>https://www.bundesgartenschau.de/dbg-service/ausstellende/</a:t>
            </a:r>
            <a:r>
              <a:rPr lang="de-DE" sz="1400" dirty="0">
                <a:solidFill>
                  <a:sysClr val="windowText" lastClr="000000"/>
                </a:solidFill>
                <a:latin typeface="Century Gothic" panose="020B0502020202020204" pitchFamily="34" charset="0"/>
              </a:rPr>
              <a:t> </a:t>
            </a:r>
          </a:p>
          <a:p>
            <a:pPr marR="0" lvl="0" algn="l" defTabSz="914400" rtl="0" eaLnBrk="1" fontAlgn="auto" latinLnBrk="0" hangingPunct="1">
              <a:lnSpc>
                <a:spcPct val="100000"/>
              </a:lnSpc>
              <a:spcBef>
                <a:spcPts val="0"/>
              </a:spcBef>
              <a:spcAft>
                <a:spcPts val="0"/>
              </a:spcAft>
              <a:buClrTx/>
              <a:buSzTx/>
              <a:tabLst>
                <a:tab pos="171450" algn="l"/>
              </a:tabLst>
              <a:defRPr/>
            </a:pPr>
            <a:endParaRPr lang="de-DE" sz="1400" dirty="0">
              <a:solidFill>
                <a:sysClr val="windowText" lastClr="000000"/>
              </a:solidFill>
              <a:latin typeface="Century Gothic" panose="020B0502020202020204" pitchFamily="34" charset="0"/>
            </a:endParaRPr>
          </a:p>
          <a:p>
            <a:pPr marR="0" lvl="0" algn="l" defTabSz="914400" rtl="0" eaLnBrk="1" fontAlgn="auto" latinLnBrk="0" hangingPunct="1">
              <a:lnSpc>
                <a:spcPct val="100000"/>
              </a:lnSpc>
              <a:spcBef>
                <a:spcPts val="0"/>
              </a:spcBef>
              <a:spcAft>
                <a:spcPts val="0"/>
              </a:spcAft>
              <a:buClrTx/>
              <a:buSzTx/>
              <a:tabLst>
                <a:tab pos="171450" algn="l"/>
              </a:tabLst>
              <a:defRPr/>
            </a:pPr>
            <a:endParaRPr lang="de-DE" sz="1400" dirty="0">
              <a:solidFill>
                <a:sysClr val="windowText" lastClr="000000"/>
              </a:solidFill>
              <a:latin typeface="Century Gothic" panose="020B0502020202020204" pitchFamily="34" charset="0"/>
            </a:endParaRPr>
          </a:p>
          <a:p>
            <a:pPr marR="0" lvl="0" algn="l" defTabSz="914400" rtl="0" eaLnBrk="1" fontAlgn="auto" latinLnBrk="0" hangingPunct="1">
              <a:lnSpc>
                <a:spcPct val="100000"/>
              </a:lnSpc>
              <a:spcBef>
                <a:spcPts val="0"/>
              </a:spcBef>
              <a:spcAft>
                <a:spcPts val="0"/>
              </a:spcAft>
              <a:buClrTx/>
              <a:buSzTx/>
              <a:tabLst>
                <a:tab pos="171450" algn="l"/>
              </a:tabLst>
              <a:defRPr/>
            </a:pPr>
            <a:endParaRPr lang="de-DE" sz="1400" dirty="0">
              <a:solidFill>
                <a:sysClr val="windowText" lastClr="000000"/>
              </a:solidFill>
              <a:latin typeface="Century Gothic" panose="020B0502020202020204" pitchFamily="34" charset="0"/>
            </a:endParaRPr>
          </a:p>
          <a:p>
            <a:pPr marR="0" lvl="0" algn="l" defTabSz="914400" rtl="0" eaLnBrk="1" fontAlgn="auto" latinLnBrk="0" hangingPunct="1">
              <a:lnSpc>
                <a:spcPct val="100000"/>
              </a:lnSpc>
              <a:spcBef>
                <a:spcPts val="0"/>
              </a:spcBef>
              <a:spcAft>
                <a:spcPts val="0"/>
              </a:spcAft>
              <a:buClrTx/>
              <a:buSzTx/>
              <a:tabLst>
                <a:tab pos="171450" algn="l"/>
              </a:tabLst>
              <a:defRPr/>
            </a:pPr>
            <a:r>
              <a:rPr lang="de-DE" sz="1400" dirty="0">
                <a:solidFill>
                  <a:schemeClr val="accent6">
                    <a:lumMod val="50000"/>
                  </a:schemeClr>
                </a:solidFill>
                <a:latin typeface="Century Gothic" panose="020B0502020202020204" pitchFamily="34" charset="0"/>
              </a:rPr>
              <a:t>Wir freuen uns über Ihre Teilnahme am</a:t>
            </a:r>
          </a:p>
          <a:p>
            <a:pPr marR="0" lvl="0" algn="l" defTabSz="914400" rtl="0" eaLnBrk="1" fontAlgn="auto" latinLnBrk="0" hangingPunct="1">
              <a:lnSpc>
                <a:spcPct val="100000"/>
              </a:lnSpc>
              <a:spcBef>
                <a:spcPts val="0"/>
              </a:spcBef>
              <a:spcAft>
                <a:spcPts val="0"/>
              </a:spcAft>
              <a:buClrTx/>
              <a:buSzTx/>
              <a:tabLst>
                <a:tab pos="171450" algn="l"/>
              </a:tabLst>
              <a:defRPr/>
            </a:pPr>
            <a:r>
              <a:rPr lang="de-DE" sz="1400" dirty="0">
                <a:solidFill>
                  <a:schemeClr val="accent6">
                    <a:lumMod val="50000"/>
                  </a:schemeClr>
                </a:solidFill>
                <a:latin typeface="Century Gothic" panose="020B0502020202020204" pitchFamily="34" charset="0"/>
              </a:rPr>
              <a:t>Gärtnerischen Wettbewerb und wünschen</a:t>
            </a:r>
          </a:p>
          <a:p>
            <a:pPr marR="0" lvl="0" algn="l" defTabSz="914400" rtl="0" eaLnBrk="1" fontAlgn="auto" latinLnBrk="0" hangingPunct="1">
              <a:lnSpc>
                <a:spcPct val="100000"/>
              </a:lnSpc>
              <a:spcBef>
                <a:spcPts val="0"/>
              </a:spcBef>
              <a:spcAft>
                <a:spcPts val="0"/>
              </a:spcAft>
              <a:buClrTx/>
              <a:buSzTx/>
              <a:tabLst>
                <a:tab pos="171450" algn="l"/>
              </a:tabLst>
              <a:defRPr/>
            </a:pPr>
            <a:r>
              <a:rPr lang="de-DE" sz="1400" dirty="0">
                <a:solidFill>
                  <a:schemeClr val="accent6">
                    <a:lumMod val="50000"/>
                  </a:schemeClr>
                </a:solidFill>
                <a:latin typeface="Century Gothic" panose="020B0502020202020204" pitchFamily="34" charset="0"/>
              </a:rPr>
              <a:t>Ihnen viel Erfolg und Freude!</a:t>
            </a:r>
          </a:p>
          <a:p>
            <a:pPr marR="0" lvl="0" algn="l" defTabSz="914400" rtl="0" eaLnBrk="1" fontAlgn="auto" latinLnBrk="0" hangingPunct="1">
              <a:lnSpc>
                <a:spcPct val="100000"/>
              </a:lnSpc>
              <a:spcBef>
                <a:spcPts val="0"/>
              </a:spcBef>
              <a:spcAft>
                <a:spcPts val="0"/>
              </a:spcAft>
              <a:buClrTx/>
              <a:buSzTx/>
              <a:tabLst>
                <a:tab pos="171450" algn="l"/>
              </a:tabLst>
              <a:defRPr/>
            </a:pPr>
            <a:endParaRPr lang="de-DE" sz="1400" dirty="0">
              <a:solidFill>
                <a:schemeClr val="accent6">
                  <a:lumMod val="50000"/>
                </a:schemeClr>
              </a:solidFill>
              <a:latin typeface="Century Gothic" panose="020B0502020202020204" pitchFamily="34" charset="0"/>
            </a:endParaRPr>
          </a:p>
          <a:p>
            <a:pPr marR="0" lvl="0" algn="l" defTabSz="914400" rtl="0" eaLnBrk="1" fontAlgn="auto" latinLnBrk="0" hangingPunct="1">
              <a:lnSpc>
                <a:spcPct val="100000"/>
              </a:lnSpc>
              <a:spcBef>
                <a:spcPts val="0"/>
              </a:spcBef>
              <a:spcAft>
                <a:spcPts val="0"/>
              </a:spcAft>
              <a:buClrTx/>
              <a:buSzTx/>
              <a:tabLst>
                <a:tab pos="171450" algn="l"/>
              </a:tabLst>
              <a:defRPr/>
            </a:pPr>
            <a:r>
              <a:rPr lang="de-DE" sz="1400" dirty="0">
                <a:latin typeface="Century Gothic" panose="020B0502020202020204" pitchFamily="34" charset="0"/>
              </a:rPr>
              <a:t>Mit den besten Wünschen</a:t>
            </a:r>
          </a:p>
          <a:p>
            <a:pPr marR="0" lvl="0" algn="l" defTabSz="914400" rtl="0" eaLnBrk="1" fontAlgn="auto" latinLnBrk="0" hangingPunct="1">
              <a:lnSpc>
                <a:spcPct val="100000"/>
              </a:lnSpc>
              <a:spcBef>
                <a:spcPts val="0"/>
              </a:spcBef>
              <a:spcAft>
                <a:spcPts val="0"/>
              </a:spcAft>
              <a:buClrTx/>
              <a:buSzTx/>
              <a:tabLst>
                <a:tab pos="171450" algn="l"/>
              </a:tabLst>
              <a:defRPr/>
            </a:pPr>
            <a:r>
              <a:rPr lang="de-DE" sz="1400" dirty="0">
                <a:latin typeface="Century Gothic" panose="020B0502020202020204" pitchFamily="34" charset="0"/>
              </a:rPr>
              <a:t>Ihre DBG</a:t>
            </a:r>
          </a:p>
          <a:p>
            <a:pPr marR="0" lvl="0" algn="l" defTabSz="914400" rtl="0" eaLnBrk="1" fontAlgn="auto" latinLnBrk="0" hangingPunct="1">
              <a:lnSpc>
                <a:spcPct val="100000"/>
              </a:lnSpc>
              <a:spcBef>
                <a:spcPts val="0"/>
              </a:spcBef>
              <a:spcAft>
                <a:spcPts val="0"/>
              </a:spcAft>
              <a:buClrTx/>
              <a:buSzTx/>
              <a:tabLst>
                <a:tab pos="171450" algn="l"/>
              </a:tabLst>
              <a:defRPr/>
            </a:pPr>
            <a:endParaRPr kumimoji="0" lang="de-DE" sz="1400" b="1" i="0" u="none" strike="noStrike" kern="1200" cap="none" spc="0" normalizeH="0" baseline="0" noProof="0" dirty="0">
              <a:ln>
                <a:noFill/>
              </a:ln>
              <a:solidFill>
                <a:sysClr val="windowText" lastClr="000000"/>
              </a:solidFill>
              <a:effectLst/>
              <a:uLnTx/>
              <a:uFillTx/>
              <a:latin typeface="Taca Pro Light" panose="02000403040000020004" pitchFamily="50"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171450" algn="l"/>
              </a:tabLst>
              <a:defRPr/>
            </a:pPr>
            <a:endParaRPr kumimoji="0" lang="de-DE" sz="1400" b="0" i="0" u="none" strike="noStrike" kern="1200" cap="none" spc="0" normalizeH="0" baseline="0" noProof="0" dirty="0">
              <a:ln>
                <a:noFill/>
              </a:ln>
              <a:solidFill>
                <a:sysClr val="windowText" lastClr="000000"/>
              </a:solidFill>
              <a:effectLst/>
              <a:uLnTx/>
              <a:uFillTx/>
              <a:latin typeface="Taca Pro Light" panose="02000403040000020004" pitchFamily="50" charset="0"/>
              <a:ea typeface="+mn-ea"/>
              <a:cs typeface="+mn-cs"/>
            </a:endParaRPr>
          </a:p>
        </p:txBody>
      </p:sp>
    </p:spTree>
    <p:extLst>
      <p:ext uri="{BB962C8B-B14F-4D97-AF65-F5344CB8AC3E}">
        <p14:creationId xmlns:p14="http://schemas.microsoft.com/office/powerpoint/2010/main" val="29085593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59">
            <a:extLst>
              <a:ext uri="{FF2B5EF4-FFF2-40B4-BE49-F238E27FC236}">
                <a16:creationId xmlns:a16="http://schemas.microsoft.com/office/drawing/2014/main" id="{9FCA6808-F433-4844-9182-085ADA906A5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07569" y="5991697"/>
            <a:ext cx="14065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Gerade Verbindung 4">
            <a:extLst>
              <a:ext uri="{FF2B5EF4-FFF2-40B4-BE49-F238E27FC236}">
                <a16:creationId xmlns:a16="http://schemas.microsoft.com/office/drawing/2014/main" id="{00365E38-4C73-4861-9151-E1CCCB45F752}"/>
              </a:ext>
            </a:extLst>
          </p:cNvPr>
          <p:cNvCxnSpPr>
            <a:cxnSpLocks/>
          </p:cNvCxnSpPr>
          <p:nvPr/>
        </p:nvCxnSpPr>
        <p:spPr>
          <a:xfrm>
            <a:off x="224118" y="5855589"/>
            <a:ext cx="11689976" cy="0"/>
          </a:xfrm>
          <a:prstGeom prst="line">
            <a:avLst/>
          </a:prstGeom>
          <a:ln>
            <a:solidFill>
              <a:srgbClr val="003300"/>
            </a:solidFill>
          </a:ln>
        </p:spPr>
        <p:style>
          <a:lnRef idx="1">
            <a:schemeClr val="accent1"/>
          </a:lnRef>
          <a:fillRef idx="0">
            <a:schemeClr val="accent1"/>
          </a:fillRef>
          <a:effectRef idx="0">
            <a:schemeClr val="accent1"/>
          </a:effectRef>
          <a:fontRef idx="minor">
            <a:schemeClr val="tx1"/>
          </a:fontRef>
        </p:style>
      </p:cxnSp>
      <p:sp>
        <p:nvSpPr>
          <p:cNvPr id="2" name="Rechteck 1">
            <a:extLst>
              <a:ext uri="{FF2B5EF4-FFF2-40B4-BE49-F238E27FC236}">
                <a16:creationId xmlns:a16="http://schemas.microsoft.com/office/drawing/2014/main" id="{E0AED4E8-18DD-470C-998A-CD58F6EA1CA0}"/>
              </a:ext>
            </a:extLst>
          </p:cNvPr>
          <p:cNvSpPr/>
          <p:nvPr/>
        </p:nvSpPr>
        <p:spPr>
          <a:xfrm>
            <a:off x="2393576" y="5468471"/>
            <a:ext cx="546848" cy="2510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Titel 1">
            <a:extLst>
              <a:ext uri="{FF2B5EF4-FFF2-40B4-BE49-F238E27FC236}">
                <a16:creationId xmlns:a16="http://schemas.microsoft.com/office/drawing/2014/main" id="{49F5EDEC-7975-4DBA-9933-A553595F11CC}"/>
              </a:ext>
            </a:extLst>
          </p:cNvPr>
          <p:cNvSpPr txBox="1">
            <a:spLocks/>
          </p:cNvSpPr>
          <p:nvPr/>
        </p:nvSpPr>
        <p:spPr>
          <a:xfrm>
            <a:off x="983060" y="737150"/>
            <a:ext cx="10931034" cy="401368"/>
          </a:xfrm>
          <a:prstGeom prst="rect">
            <a:avLst/>
          </a:prstGeom>
        </p:spPr>
        <p:txBody>
          <a:bodyPr lIns="0" tIns="0" rIns="0" bIns="0" anchor="t" anchorCtr="0"/>
          <a:lstStyle>
            <a:lvl1pPr algn="l" defTabSz="914400" rtl="0" eaLnBrk="1" latinLnBrk="0" hangingPunct="1">
              <a:lnSpc>
                <a:spcPts val="2200"/>
              </a:lnSpc>
              <a:spcBef>
                <a:spcPct val="0"/>
              </a:spcBef>
              <a:buNone/>
              <a:defRPr sz="2400" b="1" kern="1200" baseline="0">
                <a:solidFill>
                  <a:srgbClr val="C8001A"/>
                </a:solidFill>
                <a:latin typeface="Taca Pro" panose="02000503040000020004" pitchFamily="50" charset="0"/>
                <a:ea typeface="+mj-ea"/>
                <a:cs typeface="+mj-cs"/>
              </a:defRPr>
            </a:lvl1pPr>
          </a:lstStyle>
          <a:p>
            <a:pPr marL="0" marR="0" lvl="0" indent="0" defTabSz="914400" rtl="0" eaLnBrk="1" fontAlgn="auto" latinLnBrk="0" hangingPunct="1">
              <a:lnSpc>
                <a:spcPts val="2200"/>
              </a:lnSpc>
              <a:spcBef>
                <a:spcPct val="0"/>
              </a:spcBef>
              <a:spcAft>
                <a:spcPts val="0"/>
              </a:spcAft>
              <a:buClrTx/>
              <a:buSzTx/>
              <a:buFontTx/>
              <a:buNone/>
              <a:tabLst/>
              <a:defRPr/>
            </a:pPr>
            <a:r>
              <a:rPr kumimoji="0" lang="de-DE" sz="2800" b="1" i="0" u="none" strike="noStrike" kern="1200" cap="none" spc="0" normalizeH="0" baseline="0" noProof="0" dirty="0">
                <a:ln>
                  <a:noFill/>
                </a:ln>
                <a:solidFill>
                  <a:schemeClr val="accent6">
                    <a:lumMod val="75000"/>
                  </a:schemeClr>
                </a:solidFill>
                <a:effectLst/>
                <a:uLnTx/>
                <a:uFillTx/>
                <a:latin typeface="Century Gothic" panose="020B0502020202020204" pitchFamily="34" charset="0"/>
              </a:rPr>
              <a:t>Impressum</a:t>
            </a:r>
            <a:br>
              <a:rPr kumimoji="0" lang="de-DE" sz="2800" b="1" i="0" u="none" strike="noStrike" kern="1200" cap="none" spc="0" normalizeH="0" baseline="0" noProof="0" dirty="0">
                <a:ln>
                  <a:noFill/>
                </a:ln>
                <a:solidFill>
                  <a:srgbClr val="C8001A"/>
                </a:solidFill>
                <a:effectLst/>
                <a:uLnTx/>
                <a:uFillTx/>
                <a:latin typeface="Century Gothic" panose="020B0502020202020204" pitchFamily="34" charset="0"/>
              </a:rPr>
            </a:br>
            <a:endParaRPr kumimoji="0" lang="de-DE" sz="2800" b="1" i="0" u="none" strike="noStrike" kern="1200" cap="none" spc="0" normalizeH="0" baseline="0" noProof="0" dirty="0">
              <a:ln>
                <a:noFill/>
              </a:ln>
              <a:solidFill>
                <a:srgbClr val="C8001A"/>
              </a:solidFill>
              <a:effectLst/>
              <a:uLnTx/>
              <a:uFillTx/>
              <a:latin typeface="Century Gothic" panose="020B0502020202020204" pitchFamily="34" charset="0"/>
            </a:endParaRPr>
          </a:p>
        </p:txBody>
      </p:sp>
      <p:sp>
        <p:nvSpPr>
          <p:cNvPr id="13" name="Textfeld 12">
            <a:extLst>
              <a:ext uri="{FF2B5EF4-FFF2-40B4-BE49-F238E27FC236}">
                <a16:creationId xmlns:a16="http://schemas.microsoft.com/office/drawing/2014/main" id="{A3318B1E-46B9-4834-B97F-7A33D6022824}"/>
              </a:ext>
            </a:extLst>
          </p:cNvPr>
          <p:cNvSpPr txBox="1"/>
          <p:nvPr/>
        </p:nvSpPr>
        <p:spPr>
          <a:xfrm>
            <a:off x="6961094" y="3100986"/>
            <a:ext cx="4953000" cy="2477601"/>
          </a:xfrm>
          <a:prstGeom prst="rect">
            <a:avLst/>
          </a:prstGeom>
          <a:noFill/>
        </p:spPr>
        <p:txBody>
          <a:bodyPr wrap="square" rtlCol="0">
            <a:spAutoFit/>
          </a:bodyPr>
          <a:lstStyle/>
          <a:p>
            <a:r>
              <a:rPr lang="de-DE" altLang="de-DE" sz="1200" dirty="0">
                <a:solidFill>
                  <a:schemeClr val="accent6">
                    <a:lumMod val="75000"/>
                  </a:schemeClr>
                </a:solidFill>
                <a:latin typeface="Century Gothic" panose="020B0502020202020204" pitchFamily="34" charset="0"/>
                <a:cs typeface="Arial" panose="020B0604020202020204" pitchFamily="34" charset="0"/>
              </a:rPr>
              <a:t>Ausfüllen der Aufgabenanmeldung für den Gärtnerischen Wettbewerb auf Bundesgartenschauen und Internationalen Gartenausstellungen</a:t>
            </a:r>
            <a:br>
              <a:rPr lang="de-DE" altLang="de-DE" sz="1100" dirty="0">
                <a:solidFill>
                  <a:schemeClr val="accent6">
                    <a:lumMod val="75000"/>
                  </a:schemeClr>
                </a:solidFill>
                <a:latin typeface="Century Gothic" panose="020B0502020202020204" pitchFamily="34" charset="0"/>
                <a:cs typeface="Arial" panose="020B0604020202020204" pitchFamily="34" charset="0"/>
              </a:rPr>
            </a:br>
            <a:r>
              <a:rPr lang="de-DE" altLang="de-DE" sz="1100" dirty="0">
                <a:solidFill>
                  <a:schemeClr val="accent6">
                    <a:lumMod val="75000"/>
                  </a:schemeClr>
                </a:solidFill>
                <a:latin typeface="Century Gothic" panose="020B0502020202020204" pitchFamily="34" charset="0"/>
                <a:cs typeface="Arial" panose="020B0604020202020204" pitchFamily="34" charset="0"/>
              </a:rPr>
              <a:t>für Ausstellende</a:t>
            </a:r>
          </a:p>
          <a:p>
            <a:endParaRPr lang="de-DE" sz="1200" dirty="0">
              <a:latin typeface="Century Gothic" panose="020B0502020202020204" pitchFamily="34" charset="0"/>
            </a:endParaRPr>
          </a:p>
          <a:p>
            <a:r>
              <a:rPr lang="de-DE" sz="1200" dirty="0">
                <a:latin typeface="Century Gothic" panose="020B0502020202020204" pitchFamily="34" charset="0"/>
              </a:rPr>
              <a:t>Deutsche Bundesgartenschau Gesellschaft mbH (DBG)</a:t>
            </a:r>
          </a:p>
          <a:p>
            <a:r>
              <a:rPr lang="de-DE" sz="1200" dirty="0" err="1">
                <a:latin typeface="Century Gothic" panose="020B0502020202020204" pitchFamily="34" charset="0"/>
              </a:rPr>
              <a:t>Dürenstraße</a:t>
            </a:r>
            <a:r>
              <a:rPr lang="de-DE" sz="1200" dirty="0">
                <a:latin typeface="Century Gothic" panose="020B0502020202020204" pitchFamily="34" charset="0"/>
              </a:rPr>
              <a:t> 44</a:t>
            </a:r>
          </a:p>
          <a:p>
            <a:r>
              <a:rPr lang="de-DE" sz="1200" dirty="0">
                <a:latin typeface="Century Gothic" panose="020B0502020202020204" pitchFamily="34" charset="0"/>
              </a:rPr>
              <a:t>53173 Bonn </a:t>
            </a:r>
          </a:p>
          <a:p>
            <a:endParaRPr lang="de-DE" sz="1200" dirty="0">
              <a:latin typeface="Century Gothic" panose="020B0502020202020204" pitchFamily="34" charset="0"/>
            </a:endParaRPr>
          </a:p>
          <a:p>
            <a:r>
              <a:rPr lang="de-DE" sz="1200" dirty="0">
                <a:latin typeface="Century Gothic" panose="020B0502020202020204" pitchFamily="34" charset="0"/>
              </a:rPr>
              <a:t>Tel. 0228 / 539800</a:t>
            </a:r>
          </a:p>
          <a:p>
            <a:r>
              <a:rPr lang="de-DE" sz="1200" dirty="0">
                <a:latin typeface="Century Gothic" panose="020B0502020202020204" pitchFamily="34" charset="0"/>
              </a:rPr>
              <a:t>Mail: info@bundesgartenschau.de</a:t>
            </a:r>
          </a:p>
          <a:p>
            <a:r>
              <a:rPr lang="de-DE" sz="1200" dirty="0">
                <a:latin typeface="Century Gothic" panose="020B0502020202020204" pitchFamily="34" charset="0"/>
              </a:rPr>
              <a:t>Web: </a:t>
            </a:r>
            <a:r>
              <a:rPr lang="de-DE" sz="1200" dirty="0">
                <a:latin typeface="Century Gothic" panose="020B0502020202020204" pitchFamily="34" charset="0"/>
                <a:hlinkClick r:id="rId3"/>
              </a:rPr>
              <a:t>https://www.bundesgartenschau.de/</a:t>
            </a:r>
            <a:r>
              <a:rPr lang="de-DE" sz="1200" dirty="0">
                <a:latin typeface="Century Gothic" panose="020B0502020202020204" pitchFamily="34" charset="0"/>
              </a:rPr>
              <a:t> </a:t>
            </a:r>
          </a:p>
          <a:p>
            <a:r>
              <a:rPr lang="de-DE" sz="1200" dirty="0">
                <a:latin typeface="Century Gothic" panose="020B0502020202020204" pitchFamily="34" charset="0"/>
              </a:rPr>
              <a:t>3. Auflage Juli 2025</a:t>
            </a:r>
          </a:p>
        </p:txBody>
      </p:sp>
    </p:spTree>
    <p:extLst>
      <p:ext uri="{BB962C8B-B14F-4D97-AF65-F5344CB8AC3E}">
        <p14:creationId xmlns:p14="http://schemas.microsoft.com/office/powerpoint/2010/main" val="3985315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59">
            <a:extLst>
              <a:ext uri="{FF2B5EF4-FFF2-40B4-BE49-F238E27FC236}">
                <a16:creationId xmlns:a16="http://schemas.microsoft.com/office/drawing/2014/main" id="{9FCA6808-F433-4844-9182-085ADA906A5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07569" y="5991697"/>
            <a:ext cx="14065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Gerade Verbindung 4">
            <a:extLst>
              <a:ext uri="{FF2B5EF4-FFF2-40B4-BE49-F238E27FC236}">
                <a16:creationId xmlns:a16="http://schemas.microsoft.com/office/drawing/2014/main" id="{00365E38-4C73-4861-9151-E1CCCB45F752}"/>
              </a:ext>
            </a:extLst>
          </p:cNvPr>
          <p:cNvCxnSpPr>
            <a:cxnSpLocks/>
          </p:cNvCxnSpPr>
          <p:nvPr/>
        </p:nvCxnSpPr>
        <p:spPr>
          <a:xfrm>
            <a:off x="224118" y="5855589"/>
            <a:ext cx="11689976" cy="0"/>
          </a:xfrm>
          <a:prstGeom prst="line">
            <a:avLst/>
          </a:prstGeom>
          <a:ln>
            <a:solidFill>
              <a:srgbClr val="003300"/>
            </a:solidFill>
          </a:ln>
        </p:spPr>
        <p:style>
          <a:lnRef idx="1">
            <a:schemeClr val="accent1"/>
          </a:lnRef>
          <a:fillRef idx="0">
            <a:schemeClr val="accent1"/>
          </a:fillRef>
          <a:effectRef idx="0">
            <a:schemeClr val="accent1"/>
          </a:effectRef>
          <a:fontRef idx="minor">
            <a:schemeClr val="tx1"/>
          </a:fontRef>
        </p:style>
      </p:cxnSp>
      <p:sp>
        <p:nvSpPr>
          <p:cNvPr id="12" name="Titel 1">
            <a:extLst>
              <a:ext uri="{FF2B5EF4-FFF2-40B4-BE49-F238E27FC236}">
                <a16:creationId xmlns:a16="http://schemas.microsoft.com/office/drawing/2014/main" id="{49F5EDEC-7975-4DBA-9933-A553595F11CC}"/>
              </a:ext>
            </a:extLst>
          </p:cNvPr>
          <p:cNvSpPr txBox="1">
            <a:spLocks/>
          </p:cNvSpPr>
          <p:nvPr/>
        </p:nvSpPr>
        <p:spPr>
          <a:xfrm>
            <a:off x="983060" y="451487"/>
            <a:ext cx="10931034" cy="401368"/>
          </a:xfrm>
          <a:prstGeom prst="rect">
            <a:avLst/>
          </a:prstGeom>
        </p:spPr>
        <p:txBody>
          <a:bodyPr lIns="0" tIns="0" rIns="0" bIns="0" anchor="t" anchorCtr="0"/>
          <a:lstStyle>
            <a:lvl1pPr algn="l" defTabSz="914400" rtl="0" eaLnBrk="1" latinLnBrk="0" hangingPunct="1">
              <a:lnSpc>
                <a:spcPts val="2200"/>
              </a:lnSpc>
              <a:spcBef>
                <a:spcPct val="0"/>
              </a:spcBef>
              <a:buNone/>
              <a:defRPr sz="2400" b="1" kern="1200" baseline="0">
                <a:solidFill>
                  <a:srgbClr val="C8001A"/>
                </a:solidFill>
                <a:latin typeface="Taca Pro" panose="02000503040000020004" pitchFamily="50" charset="0"/>
                <a:ea typeface="+mj-ea"/>
                <a:cs typeface="+mj-cs"/>
              </a:defRPr>
            </a:lvl1pPr>
          </a:lstStyle>
          <a:p>
            <a:pPr marL="0" marR="0" lvl="0" indent="0" defTabSz="914400" rtl="0" eaLnBrk="1" fontAlgn="auto" latinLnBrk="0" hangingPunct="1">
              <a:lnSpc>
                <a:spcPts val="2200"/>
              </a:lnSpc>
              <a:spcBef>
                <a:spcPct val="0"/>
              </a:spcBef>
              <a:spcAft>
                <a:spcPts val="0"/>
              </a:spcAft>
              <a:buClrTx/>
              <a:buSzTx/>
              <a:buFontTx/>
              <a:buNone/>
              <a:tabLst/>
              <a:defRPr/>
            </a:pPr>
            <a:r>
              <a:rPr kumimoji="0" lang="de-DE" sz="2800" b="1" i="0" u="none" strike="noStrike" kern="1200" cap="none" spc="0" normalizeH="0" baseline="0" noProof="0" dirty="0">
                <a:ln>
                  <a:noFill/>
                </a:ln>
                <a:solidFill>
                  <a:schemeClr val="accent6">
                    <a:lumMod val="75000"/>
                  </a:schemeClr>
                </a:solidFill>
                <a:effectLst/>
                <a:uLnTx/>
                <a:uFillTx/>
                <a:latin typeface="Century Gothic" panose="020B0502020202020204" pitchFamily="34" charset="0"/>
              </a:rPr>
              <a:t>Aufgabenanmeldung</a:t>
            </a:r>
            <a:br>
              <a:rPr kumimoji="0" lang="de-DE" sz="2800" b="1" i="0" u="none" strike="noStrike" kern="1200" cap="none" spc="0" normalizeH="0" baseline="0" noProof="0" dirty="0">
                <a:ln>
                  <a:noFill/>
                </a:ln>
                <a:solidFill>
                  <a:srgbClr val="C8001A"/>
                </a:solidFill>
                <a:effectLst/>
                <a:uLnTx/>
                <a:uFillTx/>
                <a:latin typeface="Century Gothic" panose="020B0502020202020204" pitchFamily="34" charset="0"/>
              </a:rPr>
            </a:br>
            <a:endParaRPr kumimoji="0" lang="de-DE" sz="2800" b="1" i="0" u="none" strike="noStrike" kern="1200" cap="none" spc="0" normalizeH="0" baseline="0" noProof="0" dirty="0">
              <a:ln>
                <a:noFill/>
              </a:ln>
              <a:solidFill>
                <a:srgbClr val="C8001A"/>
              </a:solidFill>
              <a:effectLst/>
              <a:uLnTx/>
              <a:uFillTx/>
              <a:latin typeface="Century Gothic" panose="020B0502020202020204" pitchFamily="34" charset="0"/>
            </a:endParaRPr>
          </a:p>
        </p:txBody>
      </p:sp>
      <p:sp>
        <p:nvSpPr>
          <p:cNvPr id="9" name="Textfeld 8">
            <a:extLst>
              <a:ext uri="{FF2B5EF4-FFF2-40B4-BE49-F238E27FC236}">
                <a16:creationId xmlns:a16="http://schemas.microsoft.com/office/drawing/2014/main" id="{76352145-C031-4E2C-8F6F-E0DD91A3BBD0}"/>
              </a:ext>
            </a:extLst>
          </p:cNvPr>
          <p:cNvSpPr txBox="1"/>
          <p:nvPr/>
        </p:nvSpPr>
        <p:spPr>
          <a:xfrm>
            <a:off x="983060" y="1112032"/>
            <a:ext cx="9324735" cy="1600438"/>
          </a:xfrm>
          <a:prstGeom prst="rect">
            <a:avLst/>
          </a:prstGeom>
          <a:noFill/>
        </p:spPr>
        <p:txBody>
          <a:bodyPr wrap="square" rtlCol="0">
            <a:spAutoFit/>
          </a:bodyPr>
          <a:lstStyle/>
          <a:p>
            <a:pPr algn="just"/>
            <a:r>
              <a:rPr lang="de-DE" sz="1400" dirty="0">
                <a:solidFill>
                  <a:srgbClr val="C00000"/>
                </a:solidFill>
                <a:latin typeface="Century Gothic" panose="020F0302020204030204"/>
              </a:rPr>
              <a:t>Zur Aufgabenanmeldung im Gärtnerischen Wettbewerb ist eine Liste der gelieferten und ausgestellten Pflanzen / Waren / Werkstücke unbedingt erforderlich. Gerne können dafür betriebseigene Listen (z.B. Lieferscheine) eingereicht werden. Alternativ kann das Formular `Aufgabenanmeldung´ genutzt werden.</a:t>
            </a:r>
            <a:endParaRPr lang="de-DE" sz="1400" b="1" dirty="0">
              <a:solidFill>
                <a:srgbClr val="C00000"/>
              </a:solidFill>
              <a:latin typeface="Century Gothic" panose="020F0302020204030204"/>
            </a:endParaRPr>
          </a:p>
          <a:p>
            <a:pPr algn="just"/>
            <a:endParaRPr lang="de-DE" sz="1400" dirty="0">
              <a:solidFill>
                <a:srgbClr val="C00000"/>
              </a:solidFill>
              <a:latin typeface="Century Gothic" panose="020F0302020204030204"/>
            </a:endParaRPr>
          </a:p>
          <a:p>
            <a:pPr algn="just"/>
            <a:r>
              <a:rPr lang="de-DE" sz="1400" dirty="0">
                <a:solidFill>
                  <a:srgbClr val="C00000"/>
                </a:solidFill>
                <a:latin typeface="Century Gothic" panose="020F0302020204030204"/>
              </a:rPr>
              <a:t>Wichtig ist, dass die Gattungen, Arten und Sorten (Aufgabentext) der gelieferten Ware spezifisch auf der Liste aufgeführt sind. Angaben zu Wettbewerbskategorien (A-W) sind erwünscht. Die Informationen dazu finden Sie im Aufgabenkatalog.</a:t>
            </a:r>
          </a:p>
        </p:txBody>
      </p:sp>
      <p:pic>
        <p:nvPicPr>
          <p:cNvPr id="8" name="Grafik 7" descr="Ein Bild, das Text, Strichzeichnung enthält.&#10;&#10;Automatisch generierte Beschreibung">
            <a:extLst>
              <a:ext uri="{FF2B5EF4-FFF2-40B4-BE49-F238E27FC236}">
                <a16:creationId xmlns:a16="http://schemas.microsoft.com/office/drawing/2014/main" id="{7E9996C4-AE98-4D69-9BB9-1C5EC625C2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46024" y="3387661"/>
            <a:ext cx="2268070" cy="2268070"/>
          </a:xfrm>
          <a:prstGeom prst="rect">
            <a:avLst/>
          </a:prstGeom>
        </p:spPr>
      </p:pic>
    </p:spTree>
    <p:extLst>
      <p:ext uri="{BB962C8B-B14F-4D97-AF65-F5344CB8AC3E}">
        <p14:creationId xmlns:p14="http://schemas.microsoft.com/office/powerpoint/2010/main" val="3261035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59">
            <a:extLst>
              <a:ext uri="{FF2B5EF4-FFF2-40B4-BE49-F238E27FC236}">
                <a16:creationId xmlns:a16="http://schemas.microsoft.com/office/drawing/2014/main" id="{9FCA6808-F433-4844-9182-085ADA906A5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07569" y="5991697"/>
            <a:ext cx="14065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Gerade Verbindung 4">
            <a:extLst>
              <a:ext uri="{FF2B5EF4-FFF2-40B4-BE49-F238E27FC236}">
                <a16:creationId xmlns:a16="http://schemas.microsoft.com/office/drawing/2014/main" id="{00365E38-4C73-4861-9151-E1CCCB45F752}"/>
              </a:ext>
            </a:extLst>
          </p:cNvPr>
          <p:cNvCxnSpPr>
            <a:cxnSpLocks/>
          </p:cNvCxnSpPr>
          <p:nvPr/>
        </p:nvCxnSpPr>
        <p:spPr>
          <a:xfrm>
            <a:off x="224118" y="5855589"/>
            <a:ext cx="11689976" cy="0"/>
          </a:xfrm>
          <a:prstGeom prst="line">
            <a:avLst/>
          </a:prstGeom>
          <a:ln>
            <a:solidFill>
              <a:srgbClr val="003300"/>
            </a:solidFill>
          </a:ln>
        </p:spPr>
        <p:style>
          <a:lnRef idx="1">
            <a:schemeClr val="accent1"/>
          </a:lnRef>
          <a:fillRef idx="0">
            <a:schemeClr val="accent1"/>
          </a:fillRef>
          <a:effectRef idx="0">
            <a:schemeClr val="accent1"/>
          </a:effectRef>
          <a:fontRef idx="minor">
            <a:schemeClr val="tx1"/>
          </a:fontRef>
        </p:style>
      </p:cxnSp>
      <p:sp>
        <p:nvSpPr>
          <p:cNvPr id="2" name="Rechteck 1">
            <a:extLst>
              <a:ext uri="{FF2B5EF4-FFF2-40B4-BE49-F238E27FC236}">
                <a16:creationId xmlns:a16="http://schemas.microsoft.com/office/drawing/2014/main" id="{E0AED4E8-18DD-470C-998A-CD58F6EA1CA0}"/>
              </a:ext>
            </a:extLst>
          </p:cNvPr>
          <p:cNvSpPr/>
          <p:nvPr/>
        </p:nvSpPr>
        <p:spPr>
          <a:xfrm>
            <a:off x="2468676" y="4691421"/>
            <a:ext cx="546848" cy="2510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Titel 1">
            <a:extLst>
              <a:ext uri="{FF2B5EF4-FFF2-40B4-BE49-F238E27FC236}">
                <a16:creationId xmlns:a16="http://schemas.microsoft.com/office/drawing/2014/main" id="{49F5EDEC-7975-4DBA-9933-A553595F11CC}"/>
              </a:ext>
            </a:extLst>
          </p:cNvPr>
          <p:cNvSpPr txBox="1">
            <a:spLocks/>
          </p:cNvSpPr>
          <p:nvPr/>
        </p:nvSpPr>
        <p:spPr>
          <a:xfrm>
            <a:off x="983060" y="737149"/>
            <a:ext cx="10931034" cy="592107"/>
          </a:xfrm>
          <a:prstGeom prst="rect">
            <a:avLst/>
          </a:prstGeom>
        </p:spPr>
        <p:txBody>
          <a:bodyPr lIns="0" tIns="0" rIns="0" bIns="0" anchor="t" anchorCtr="0"/>
          <a:lstStyle>
            <a:lvl1pPr algn="l" defTabSz="914400" rtl="0" eaLnBrk="1" latinLnBrk="0" hangingPunct="1">
              <a:lnSpc>
                <a:spcPts val="2200"/>
              </a:lnSpc>
              <a:spcBef>
                <a:spcPct val="0"/>
              </a:spcBef>
              <a:buNone/>
              <a:defRPr sz="2400" b="1" kern="1200" baseline="0">
                <a:solidFill>
                  <a:srgbClr val="C8001A"/>
                </a:solidFill>
                <a:latin typeface="Taca Pro" panose="02000503040000020004" pitchFamily="50" charset="0"/>
                <a:ea typeface="+mj-ea"/>
                <a:cs typeface="+mj-cs"/>
              </a:defRPr>
            </a:lvl1pPr>
          </a:lstStyle>
          <a:p>
            <a:pPr marL="0" marR="0" lvl="0" indent="0" defTabSz="914400" rtl="0" eaLnBrk="1" fontAlgn="auto" latinLnBrk="0" hangingPunct="1">
              <a:lnSpc>
                <a:spcPts val="2200"/>
              </a:lnSpc>
              <a:spcBef>
                <a:spcPct val="0"/>
              </a:spcBef>
              <a:spcAft>
                <a:spcPts val="0"/>
              </a:spcAft>
              <a:buClrTx/>
              <a:buSzTx/>
              <a:buFontTx/>
              <a:buNone/>
              <a:tabLst/>
              <a:defRPr/>
            </a:pPr>
            <a:r>
              <a:rPr kumimoji="0" lang="de-DE" sz="2800" b="1" i="0" u="none" strike="noStrike" kern="1200" cap="none" spc="0" normalizeH="0" baseline="0" noProof="0" dirty="0">
                <a:ln>
                  <a:noFill/>
                </a:ln>
                <a:solidFill>
                  <a:schemeClr val="accent6">
                    <a:lumMod val="75000"/>
                  </a:schemeClr>
                </a:solidFill>
                <a:effectLst/>
                <a:uLnTx/>
                <a:uFillTx/>
                <a:latin typeface="Century Gothic" panose="020B0502020202020204" pitchFamily="34" charset="0"/>
              </a:rPr>
              <a:t>Aufgabenanmeldung</a:t>
            </a:r>
          </a:p>
          <a:p>
            <a:pPr marL="0" marR="0" lvl="0" indent="0" defTabSz="914400" rtl="0" eaLnBrk="1" fontAlgn="auto" latinLnBrk="0" hangingPunct="1">
              <a:lnSpc>
                <a:spcPts val="2200"/>
              </a:lnSpc>
              <a:spcBef>
                <a:spcPct val="0"/>
              </a:spcBef>
              <a:spcAft>
                <a:spcPts val="0"/>
              </a:spcAft>
              <a:buClrTx/>
              <a:buSzTx/>
              <a:buFontTx/>
              <a:buNone/>
              <a:tabLst/>
              <a:defRPr/>
            </a:pPr>
            <a:br>
              <a:rPr kumimoji="0" lang="de-DE" sz="2800" b="1" i="0" u="none" strike="noStrike" kern="1200" cap="none" spc="0" normalizeH="0" baseline="0" noProof="0" dirty="0">
                <a:ln>
                  <a:noFill/>
                </a:ln>
                <a:solidFill>
                  <a:srgbClr val="C8001A"/>
                </a:solidFill>
                <a:effectLst/>
                <a:uLnTx/>
                <a:uFillTx/>
                <a:latin typeface="Century Gothic" panose="020B0502020202020204" pitchFamily="34" charset="0"/>
              </a:rPr>
            </a:br>
            <a:endParaRPr kumimoji="0" lang="de-DE" sz="2800" b="1" i="0" u="none" strike="noStrike" kern="1200" cap="none" spc="0" normalizeH="0" baseline="0" noProof="0" dirty="0">
              <a:ln>
                <a:noFill/>
              </a:ln>
              <a:solidFill>
                <a:srgbClr val="C8001A"/>
              </a:solidFill>
              <a:effectLst/>
              <a:uLnTx/>
              <a:uFillTx/>
              <a:latin typeface="Century Gothic" panose="020B0502020202020204" pitchFamily="34" charset="0"/>
            </a:endParaRPr>
          </a:p>
        </p:txBody>
      </p:sp>
      <p:sp>
        <p:nvSpPr>
          <p:cNvPr id="11" name="Textfeld 10">
            <a:extLst>
              <a:ext uri="{FF2B5EF4-FFF2-40B4-BE49-F238E27FC236}">
                <a16:creationId xmlns:a16="http://schemas.microsoft.com/office/drawing/2014/main" id="{9325CBC8-3D6D-4B57-B059-5BABEEE8827B}"/>
              </a:ext>
            </a:extLst>
          </p:cNvPr>
          <p:cNvSpPr txBox="1"/>
          <p:nvPr/>
        </p:nvSpPr>
        <p:spPr>
          <a:xfrm>
            <a:off x="249010" y="4602509"/>
            <a:ext cx="1433936" cy="400110"/>
          </a:xfrm>
          <a:prstGeom prst="rect">
            <a:avLst/>
          </a:prstGeom>
          <a:noFill/>
        </p:spPr>
        <p:txBody>
          <a:bodyPr wrap="square" rtlCol="0">
            <a:spAutoFit/>
          </a:bodyPr>
          <a:lstStyle/>
          <a:p>
            <a:r>
              <a:rPr lang="de-DE" sz="1000" dirty="0">
                <a:solidFill>
                  <a:prstClr val="black"/>
                </a:solidFill>
                <a:latin typeface="Century Gothic" panose="020F0302020204030204"/>
              </a:rPr>
              <a:t>Zutreffendes bitte ankreuzen.</a:t>
            </a:r>
          </a:p>
        </p:txBody>
      </p:sp>
      <p:sp>
        <p:nvSpPr>
          <p:cNvPr id="16" name="Textfeld 15">
            <a:extLst>
              <a:ext uri="{FF2B5EF4-FFF2-40B4-BE49-F238E27FC236}">
                <a16:creationId xmlns:a16="http://schemas.microsoft.com/office/drawing/2014/main" id="{F0272B12-67BC-426E-8AAE-BDD476C622EB}"/>
              </a:ext>
            </a:extLst>
          </p:cNvPr>
          <p:cNvSpPr txBox="1"/>
          <p:nvPr/>
        </p:nvSpPr>
        <p:spPr>
          <a:xfrm>
            <a:off x="7947536" y="1886075"/>
            <a:ext cx="3309641" cy="646331"/>
          </a:xfrm>
          <a:prstGeom prst="rect">
            <a:avLst/>
          </a:prstGeom>
          <a:noFill/>
        </p:spPr>
        <p:txBody>
          <a:bodyPr wrap="square" rtlCol="0">
            <a:spAutoFit/>
          </a:bodyPr>
          <a:lstStyle/>
          <a:p>
            <a:r>
              <a:rPr lang="de-DE" sz="1200" dirty="0">
                <a:solidFill>
                  <a:prstClr val="black"/>
                </a:solidFill>
                <a:latin typeface="Century Gothic" panose="020F0302020204030204"/>
              </a:rPr>
              <a:t>Bitte geben Sie hier an, wie viele m² Sie in den Hallenschauen (Freiland) ausstellen möchten.</a:t>
            </a:r>
          </a:p>
        </p:txBody>
      </p:sp>
      <p:sp>
        <p:nvSpPr>
          <p:cNvPr id="19" name="Textfeld 18">
            <a:extLst>
              <a:ext uri="{FF2B5EF4-FFF2-40B4-BE49-F238E27FC236}">
                <a16:creationId xmlns:a16="http://schemas.microsoft.com/office/drawing/2014/main" id="{33AA6CFB-0E94-47D7-8962-65D3D363A376}"/>
              </a:ext>
            </a:extLst>
          </p:cNvPr>
          <p:cNvSpPr txBox="1"/>
          <p:nvPr/>
        </p:nvSpPr>
        <p:spPr>
          <a:xfrm>
            <a:off x="1682946" y="4741009"/>
            <a:ext cx="1752989" cy="707886"/>
          </a:xfrm>
          <a:prstGeom prst="rect">
            <a:avLst/>
          </a:prstGeom>
          <a:solidFill>
            <a:schemeClr val="bg1"/>
          </a:solidFill>
        </p:spPr>
        <p:txBody>
          <a:bodyPr wrap="square" rtlCol="0">
            <a:spAutoFit/>
          </a:bodyPr>
          <a:lstStyle/>
          <a:p>
            <a:r>
              <a:rPr lang="de-DE" sz="1000" dirty="0">
                <a:solidFill>
                  <a:prstClr val="black"/>
                </a:solidFill>
                <a:latin typeface="Century Gothic" panose="020F0302020204030204"/>
              </a:rPr>
              <a:t>Diese Angaben können Sie dem jeweiligen Aufgabenkatalog entnehmen.</a:t>
            </a:r>
          </a:p>
        </p:txBody>
      </p:sp>
      <p:sp>
        <p:nvSpPr>
          <p:cNvPr id="4" name="Rechteck 3">
            <a:extLst>
              <a:ext uri="{FF2B5EF4-FFF2-40B4-BE49-F238E27FC236}">
                <a16:creationId xmlns:a16="http://schemas.microsoft.com/office/drawing/2014/main" id="{6A7A8EE8-A24B-49A0-8C79-6D87757696A0}"/>
              </a:ext>
            </a:extLst>
          </p:cNvPr>
          <p:cNvSpPr/>
          <p:nvPr/>
        </p:nvSpPr>
        <p:spPr>
          <a:xfrm>
            <a:off x="5597359" y="1138518"/>
            <a:ext cx="2017543" cy="15952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1" name="Gerade Verbindung 16">
            <a:extLst>
              <a:ext uri="{FF2B5EF4-FFF2-40B4-BE49-F238E27FC236}">
                <a16:creationId xmlns:a16="http://schemas.microsoft.com/office/drawing/2014/main" id="{611A35D4-0FA0-41C9-9515-470EED1728EA}"/>
              </a:ext>
            </a:extLst>
          </p:cNvPr>
          <p:cNvCxnSpPr>
            <a:cxnSpLocks/>
            <a:endCxn id="42" idx="1"/>
          </p:cNvCxnSpPr>
          <p:nvPr/>
        </p:nvCxnSpPr>
        <p:spPr>
          <a:xfrm>
            <a:off x="6069106" y="3774844"/>
            <a:ext cx="1916820" cy="202321"/>
          </a:xfrm>
          <a:prstGeom prst="line">
            <a:avLst/>
          </a:prstGeom>
          <a:noFill/>
          <a:ln w="6350" cap="flat" cmpd="sng" algn="ctr">
            <a:solidFill>
              <a:srgbClr val="009900"/>
            </a:solidFill>
            <a:prstDash val="solid"/>
            <a:miter lim="800000"/>
          </a:ln>
          <a:effectLst/>
        </p:spPr>
      </p:cxnSp>
      <p:sp>
        <p:nvSpPr>
          <p:cNvPr id="42" name="Textfeld 41">
            <a:extLst>
              <a:ext uri="{FF2B5EF4-FFF2-40B4-BE49-F238E27FC236}">
                <a16:creationId xmlns:a16="http://schemas.microsoft.com/office/drawing/2014/main" id="{84C5B2D2-B942-4C2C-B0AB-3B6691D78AEA}"/>
              </a:ext>
            </a:extLst>
          </p:cNvPr>
          <p:cNvSpPr txBox="1"/>
          <p:nvPr/>
        </p:nvSpPr>
        <p:spPr>
          <a:xfrm>
            <a:off x="7985926" y="3653999"/>
            <a:ext cx="2267451" cy="646331"/>
          </a:xfrm>
          <a:prstGeom prst="rect">
            <a:avLst/>
          </a:prstGeom>
          <a:noFill/>
        </p:spPr>
        <p:txBody>
          <a:bodyPr wrap="square" rtlCol="0">
            <a:spAutoFit/>
          </a:bodyPr>
          <a:lstStyle/>
          <a:p>
            <a:r>
              <a:rPr lang="de-DE" sz="1200" dirty="0">
                <a:solidFill>
                  <a:prstClr val="black"/>
                </a:solidFill>
                <a:latin typeface="Century Gothic" panose="020F0302020204030204"/>
              </a:rPr>
              <a:t>Bitte geben Sie hier den Warenwert der Lieferung an.</a:t>
            </a:r>
          </a:p>
        </p:txBody>
      </p:sp>
      <p:cxnSp>
        <p:nvCxnSpPr>
          <p:cNvPr id="10" name="Gerade Verbindung 42">
            <a:extLst>
              <a:ext uri="{FF2B5EF4-FFF2-40B4-BE49-F238E27FC236}">
                <a16:creationId xmlns:a16="http://schemas.microsoft.com/office/drawing/2014/main" id="{4D38FCEF-5028-4C70-9388-D390A37D1DAD}"/>
              </a:ext>
            </a:extLst>
          </p:cNvPr>
          <p:cNvCxnSpPr>
            <a:cxnSpLocks/>
            <a:endCxn id="16" idx="1"/>
          </p:cNvCxnSpPr>
          <p:nvPr/>
        </p:nvCxnSpPr>
        <p:spPr>
          <a:xfrm>
            <a:off x="4088100" y="1758525"/>
            <a:ext cx="3859436" cy="450716"/>
          </a:xfrm>
          <a:prstGeom prst="line">
            <a:avLst/>
          </a:prstGeom>
          <a:noFill/>
          <a:ln w="6350" cap="flat" cmpd="sng" algn="ctr">
            <a:solidFill>
              <a:srgbClr val="009900"/>
            </a:solidFill>
            <a:prstDash val="solid"/>
            <a:miter lim="800000"/>
          </a:ln>
          <a:effectLst/>
        </p:spPr>
      </p:cxnSp>
      <p:cxnSp>
        <p:nvCxnSpPr>
          <p:cNvPr id="17" name="Gerade Verbindung 16">
            <a:extLst>
              <a:ext uri="{FF2B5EF4-FFF2-40B4-BE49-F238E27FC236}">
                <a16:creationId xmlns:a16="http://schemas.microsoft.com/office/drawing/2014/main" id="{DA9F9B03-A50F-42FD-81B8-3280769D000E}"/>
              </a:ext>
            </a:extLst>
          </p:cNvPr>
          <p:cNvCxnSpPr>
            <a:cxnSpLocks/>
            <a:endCxn id="18" idx="1"/>
          </p:cNvCxnSpPr>
          <p:nvPr/>
        </p:nvCxnSpPr>
        <p:spPr>
          <a:xfrm>
            <a:off x="4068905" y="2050246"/>
            <a:ext cx="3917021" cy="683485"/>
          </a:xfrm>
          <a:prstGeom prst="line">
            <a:avLst/>
          </a:prstGeom>
          <a:noFill/>
          <a:ln w="6350" cap="flat" cmpd="sng" algn="ctr">
            <a:solidFill>
              <a:srgbClr val="009900"/>
            </a:solidFill>
            <a:prstDash val="solid"/>
            <a:miter lim="800000"/>
          </a:ln>
          <a:effectLst/>
        </p:spPr>
      </p:cxnSp>
      <p:sp>
        <p:nvSpPr>
          <p:cNvPr id="18" name="Textfeld 17">
            <a:extLst>
              <a:ext uri="{FF2B5EF4-FFF2-40B4-BE49-F238E27FC236}">
                <a16:creationId xmlns:a16="http://schemas.microsoft.com/office/drawing/2014/main" id="{D3522F96-97CE-4747-9322-635AA872D724}"/>
              </a:ext>
            </a:extLst>
          </p:cNvPr>
          <p:cNvSpPr txBox="1"/>
          <p:nvPr/>
        </p:nvSpPr>
        <p:spPr>
          <a:xfrm>
            <a:off x="7985926" y="2502898"/>
            <a:ext cx="3309641" cy="461665"/>
          </a:xfrm>
          <a:prstGeom prst="rect">
            <a:avLst/>
          </a:prstGeom>
          <a:noFill/>
        </p:spPr>
        <p:txBody>
          <a:bodyPr wrap="square" rtlCol="0">
            <a:spAutoFit/>
          </a:bodyPr>
          <a:lstStyle/>
          <a:p>
            <a:r>
              <a:rPr lang="de-DE" sz="1200" dirty="0">
                <a:solidFill>
                  <a:prstClr val="black"/>
                </a:solidFill>
                <a:latin typeface="Century Gothic" panose="020F0302020204030204"/>
              </a:rPr>
              <a:t>Bitte geben Sie hier den Warenwert der Lieferung an.</a:t>
            </a:r>
          </a:p>
        </p:txBody>
      </p:sp>
      <p:sp>
        <p:nvSpPr>
          <p:cNvPr id="46" name="Textfeld 45">
            <a:extLst>
              <a:ext uri="{FF2B5EF4-FFF2-40B4-BE49-F238E27FC236}">
                <a16:creationId xmlns:a16="http://schemas.microsoft.com/office/drawing/2014/main" id="{B18DC127-85DD-4769-BEB9-167908ECC638}"/>
              </a:ext>
            </a:extLst>
          </p:cNvPr>
          <p:cNvSpPr txBox="1"/>
          <p:nvPr/>
        </p:nvSpPr>
        <p:spPr>
          <a:xfrm>
            <a:off x="7964492" y="1230952"/>
            <a:ext cx="3309641" cy="461665"/>
          </a:xfrm>
          <a:prstGeom prst="rect">
            <a:avLst/>
          </a:prstGeom>
          <a:noFill/>
        </p:spPr>
        <p:txBody>
          <a:bodyPr wrap="square" rtlCol="0">
            <a:spAutoFit/>
          </a:bodyPr>
          <a:lstStyle/>
          <a:p>
            <a:r>
              <a:rPr lang="de-DE" sz="1200" dirty="0">
                <a:solidFill>
                  <a:prstClr val="black"/>
                </a:solidFill>
                <a:latin typeface="Century Gothic" panose="020F0302020204030204"/>
              </a:rPr>
              <a:t>Bitte geben Sie hier Ihre Kontaktdaten in Kurzform an.</a:t>
            </a:r>
          </a:p>
        </p:txBody>
      </p:sp>
      <p:cxnSp>
        <p:nvCxnSpPr>
          <p:cNvPr id="47" name="Gerade Verbindung 42">
            <a:extLst>
              <a:ext uri="{FF2B5EF4-FFF2-40B4-BE49-F238E27FC236}">
                <a16:creationId xmlns:a16="http://schemas.microsoft.com/office/drawing/2014/main" id="{10DCA6FD-372B-4D8B-A455-334BADD553BD}"/>
              </a:ext>
            </a:extLst>
          </p:cNvPr>
          <p:cNvCxnSpPr>
            <a:cxnSpLocks/>
            <a:endCxn id="46" idx="1"/>
          </p:cNvCxnSpPr>
          <p:nvPr/>
        </p:nvCxnSpPr>
        <p:spPr>
          <a:xfrm>
            <a:off x="3435935" y="1461785"/>
            <a:ext cx="4528557" cy="0"/>
          </a:xfrm>
          <a:prstGeom prst="line">
            <a:avLst/>
          </a:prstGeom>
          <a:noFill/>
          <a:ln w="6350" cap="flat" cmpd="sng" algn="ctr">
            <a:solidFill>
              <a:srgbClr val="009900"/>
            </a:solidFill>
            <a:prstDash val="solid"/>
            <a:miter lim="800000"/>
          </a:ln>
          <a:effectLst/>
        </p:spPr>
      </p:cxnSp>
      <p:cxnSp>
        <p:nvCxnSpPr>
          <p:cNvPr id="26" name="Gerade Verbindung 29">
            <a:extLst>
              <a:ext uri="{FF2B5EF4-FFF2-40B4-BE49-F238E27FC236}">
                <a16:creationId xmlns:a16="http://schemas.microsoft.com/office/drawing/2014/main" id="{BF4D75D4-C40E-4F63-864D-7C2A75190353}"/>
              </a:ext>
            </a:extLst>
          </p:cNvPr>
          <p:cNvCxnSpPr>
            <a:cxnSpLocks/>
          </p:cNvCxnSpPr>
          <p:nvPr/>
        </p:nvCxnSpPr>
        <p:spPr>
          <a:xfrm>
            <a:off x="4206075" y="2917625"/>
            <a:ext cx="3779851" cy="423737"/>
          </a:xfrm>
          <a:prstGeom prst="line">
            <a:avLst/>
          </a:prstGeom>
          <a:noFill/>
          <a:ln w="6350" cap="flat" cmpd="sng" algn="ctr">
            <a:solidFill>
              <a:srgbClr val="009900"/>
            </a:solidFill>
            <a:prstDash val="solid"/>
            <a:miter lim="800000"/>
          </a:ln>
          <a:effectLst/>
        </p:spPr>
      </p:cxnSp>
      <p:sp>
        <p:nvSpPr>
          <p:cNvPr id="27" name="Textfeld 26">
            <a:extLst>
              <a:ext uri="{FF2B5EF4-FFF2-40B4-BE49-F238E27FC236}">
                <a16:creationId xmlns:a16="http://schemas.microsoft.com/office/drawing/2014/main" id="{4216EFF0-403A-4045-8551-A6D636A2A92F}"/>
              </a:ext>
            </a:extLst>
          </p:cNvPr>
          <p:cNvSpPr txBox="1"/>
          <p:nvPr/>
        </p:nvSpPr>
        <p:spPr>
          <a:xfrm>
            <a:off x="7985926" y="3100219"/>
            <a:ext cx="3662132" cy="461665"/>
          </a:xfrm>
          <a:prstGeom prst="rect">
            <a:avLst/>
          </a:prstGeom>
          <a:noFill/>
        </p:spPr>
        <p:txBody>
          <a:bodyPr wrap="square" rtlCol="0">
            <a:spAutoFit/>
          </a:bodyPr>
          <a:lstStyle/>
          <a:p>
            <a:r>
              <a:rPr lang="de-DE" sz="1200" dirty="0">
                <a:solidFill>
                  <a:prstClr val="black"/>
                </a:solidFill>
                <a:latin typeface="Century Gothic" panose="020F0302020204030204"/>
              </a:rPr>
              <a:t>Bitte geben Sie hier an, welchem Wettbewerb die Aufgabenanmeldung zuzuordnen ist. </a:t>
            </a:r>
          </a:p>
        </p:txBody>
      </p:sp>
      <p:pic>
        <p:nvPicPr>
          <p:cNvPr id="6" name="Grafik 5">
            <a:extLst>
              <a:ext uri="{FF2B5EF4-FFF2-40B4-BE49-F238E27FC236}">
                <a16:creationId xmlns:a16="http://schemas.microsoft.com/office/drawing/2014/main" id="{94160F77-549A-F98F-0527-33804DF2ABFB}"/>
              </a:ext>
            </a:extLst>
          </p:cNvPr>
          <p:cNvPicPr>
            <a:picLocks noChangeAspect="1"/>
          </p:cNvPicPr>
          <p:nvPr/>
        </p:nvPicPr>
        <p:blipFill>
          <a:blip r:embed="rId3"/>
          <a:stretch>
            <a:fillRect/>
          </a:stretch>
        </p:blipFill>
        <p:spPr>
          <a:xfrm>
            <a:off x="83203" y="2713899"/>
            <a:ext cx="5802873" cy="1605479"/>
          </a:xfrm>
          <a:prstGeom prst="rect">
            <a:avLst/>
          </a:prstGeom>
        </p:spPr>
      </p:pic>
      <p:pic>
        <p:nvPicPr>
          <p:cNvPr id="7" name="Grafik 6">
            <a:extLst>
              <a:ext uri="{FF2B5EF4-FFF2-40B4-BE49-F238E27FC236}">
                <a16:creationId xmlns:a16="http://schemas.microsoft.com/office/drawing/2014/main" id="{CB396BFC-240E-0282-DC9D-7070CF54DF0B}"/>
              </a:ext>
            </a:extLst>
          </p:cNvPr>
          <p:cNvPicPr>
            <a:picLocks noChangeAspect="1"/>
          </p:cNvPicPr>
          <p:nvPr/>
        </p:nvPicPr>
        <p:blipFill>
          <a:blip r:embed="rId4"/>
          <a:stretch>
            <a:fillRect/>
          </a:stretch>
        </p:blipFill>
        <p:spPr>
          <a:xfrm>
            <a:off x="249009" y="1216670"/>
            <a:ext cx="5182033" cy="1573405"/>
          </a:xfrm>
          <a:prstGeom prst="rect">
            <a:avLst/>
          </a:prstGeom>
        </p:spPr>
      </p:pic>
      <p:cxnSp>
        <p:nvCxnSpPr>
          <p:cNvPr id="9" name="Gerader Verbinder 8">
            <a:extLst>
              <a:ext uri="{FF2B5EF4-FFF2-40B4-BE49-F238E27FC236}">
                <a16:creationId xmlns:a16="http://schemas.microsoft.com/office/drawing/2014/main" id="{0DF1317E-AFC5-BE6A-F34A-3E64626E0EB9}"/>
              </a:ext>
            </a:extLst>
          </p:cNvPr>
          <p:cNvCxnSpPr>
            <a:cxnSpLocks/>
          </p:cNvCxnSpPr>
          <p:nvPr/>
        </p:nvCxnSpPr>
        <p:spPr>
          <a:xfrm>
            <a:off x="1045369" y="3443286"/>
            <a:ext cx="0" cy="6643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Gerader Verbinder 14">
            <a:extLst>
              <a:ext uri="{FF2B5EF4-FFF2-40B4-BE49-F238E27FC236}">
                <a16:creationId xmlns:a16="http://schemas.microsoft.com/office/drawing/2014/main" id="{1B9252DB-8E14-D0D8-2CDD-6D024813B9B8}"/>
              </a:ext>
            </a:extLst>
          </p:cNvPr>
          <p:cNvCxnSpPr>
            <a:cxnSpLocks/>
          </p:cNvCxnSpPr>
          <p:nvPr/>
        </p:nvCxnSpPr>
        <p:spPr>
          <a:xfrm>
            <a:off x="1288257" y="3443286"/>
            <a:ext cx="0" cy="6643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Gerader Verbinder 19">
            <a:extLst>
              <a:ext uri="{FF2B5EF4-FFF2-40B4-BE49-F238E27FC236}">
                <a16:creationId xmlns:a16="http://schemas.microsoft.com/office/drawing/2014/main" id="{AE6DF333-258D-4CA6-C3B2-3E1D9A92BA51}"/>
              </a:ext>
            </a:extLst>
          </p:cNvPr>
          <p:cNvCxnSpPr>
            <a:cxnSpLocks/>
          </p:cNvCxnSpPr>
          <p:nvPr/>
        </p:nvCxnSpPr>
        <p:spPr>
          <a:xfrm>
            <a:off x="5479473" y="3443286"/>
            <a:ext cx="0" cy="6643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Gerade Verbindung 16">
            <a:extLst>
              <a:ext uri="{FF2B5EF4-FFF2-40B4-BE49-F238E27FC236}">
                <a16:creationId xmlns:a16="http://schemas.microsoft.com/office/drawing/2014/main" id="{3EE24C97-752B-DDBA-64C3-3E7AEEB78962}"/>
              </a:ext>
            </a:extLst>
          </p:cNvPr>
          <p:cNvCxnSpPr>
            <a:cxnSpLocks/>
          </p:cNvCxnSpPr>
          <p:nvPr/>
        </p:nvCxnSpPr>
        <p:spPr>
          <a:xfrm>
            <a:off x="2051797" y="4233445"/>
            <a:ext cx="0" cy="507564"/>
          </a:xfrm>
          <a:prstGeom prst="line">
            <a:avLst/>
          </a:prstGeom>
          <a:noFill/>
          <a:ln w="6350" cap="flat" cmpd="sng" algn="ctr">
            <a:solidFill>
              <a:srgbClr val="009900"/>
            </a:solidFill>
            <a:prstDash val="solid"/>
            <a:miter lim="800000"/>
          </a:ln>
          <a:effectLst/>
        </p:spPr>
      </p:cxnSp>
      <p:sp>
        <p:nvSpPr>
          <p:cNvPr id="32" name="Geschweifte Klammer rechts 31">
            <a:extLst>
              <a:ext uri="{FF2B5EF4-FFF2-40B4-BE49-F238E27FC236}">
                <a16:creationId xmlns:a16="http://schemas.microsoft.com/office/drawing/2014/main" id="{94A107CB-CE7B-831B-4020-C29D04A872B4}"/>
              </a:ext>
            </a:extLst>
          </p:cNvPr>
          <p:cNvSpPr/>
          <p:nvPr/>
        </p:nvSpPr>
        <p:spPr>
          <a:xfrm rot="5400000">
            <a:off x="752293" y="3760038"/>
            <a:ext cx="419890" cy="1239459"/>
          </a:xfrm>
          <a:prstGeom prst="rightBrac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cxnSp>
        <p:nvCxnSpPr>
          <p:cNvPr id="33" name="Gerade Verbindung 16">
            <a:extLst>
              <a:ext uri="{FF2B5EF4-FFF2-40B4-BE49-F238E27FC236}">
                <a16:creationId xmlns:a16="http://schemas.microsoft.com/office/drawing/2014/main" id="{8072F260-645A-3B85-FCE9-47E674458EC3}"/>
              </a:ext>
            </a:extLst>
          </p:cNvPr>
          <p:cNvCxnSpPr>
            <a:cxnSpLocks/>
          </p:cNvCxnSpPr>
          <p:nvPr/>
        </p:nvCxnSpPr>
        <p:spPr>
          <a:xfrm>
            <a:off x="3650225" y="4244484"/>
            <a:ext cx="0" cy="507564"/>
          </a:xfrm>
          <a:prstGeom prst="line">
            <a:avLst/>
          </a:prstGeom>
          <a:noFill/>
          <a:ln w="6350" cap="flat" cmpd="sng" algn="ctr">
            <a:solidFill>
              <a:srgbClr val="009900"/>
            </a:solidFill>
            <a:prstDash val="solid"/>
            <a:miter lim="800000"/>
          </a:ln>
          <a:effectLst/>
        </p:spPr>
      </p:cxnSp>
      <p:sp>
        <p:nvSpPr>
          <p:cNvPr id="34" name="Textfeld 33">
            <a:extLst>
              <a:ext uri="{FF2B5EF4-FFF2-40B4-BE49-F238E27FC236}">
                <a16:creationId xmlns:a16="http://schemas.microsoft.com/office/drawing/2014/main" id="{A25C43C2-1C42-CF4F-DC96-9A1FF415D72E}"/>
              </a:ext>
            </a:extLst>
          </p:cNvPr>
          <p:cNvSpPr txBox="1"/>
          <p:nvPr/>
        </p:nvSpPr>
        <p:spPr>
          <a:xfrm>
            <a:off x="3345170" y="4752048"/>
            <a:ext cx="1752989" cy="400110"/>
          </a:xfrm>
          <a:prstGeom prst="rect">
            <a:avLst/>
          </a:prstGeom>
          <a:solidFill>
            <a:schemeClr val="bg1"/>
          </a:solidFill>
        </p:spPr>
        <p:txBody>
          <a:bodyPr wrap="square" rtlCol="0">
            <a:spAutoFit/>
          </a:bodyPr>
          <a:lstStyle/>
          <a:p>
            <a:r>
              <a:rPr lang="de-DE" sz="1000" dirty="0">
                <a:solidFill>
                  <a:prstClr val="black"/>
                </a:solidFill>
                <a:latin typeface="Century Gothic" panose="020F0302020204030204"/>
              </a:rPr>
              <a:t>Bitte geben Sie hier Ihr Wettbewerbsgut an.</a:t>
            </a:r>
          </a:p>
        </p:txBody>
      </p:sp>
      <p:sp>
        <p:nvSpPr>
          <p:cNvPr id="13" name="Textfeld 12">
            <a:extLst>
              <a:ext uri="{FF2B5EF4-FFF2-40B4-BE49-F238E27FC236}">
                <a16:creationId xmlns:a16="http://schemas.microsoft.com/office/drawing/2014/main" id="{9A67E9F6-6DEB-6F3A-D64E-5D44B70AA83D}"/>
              </a:ext>
            </a:extLst>
          </p:cNvPr>
          <p:cNvSpPr txBox="1"/>
          <p:nvPr/>
        </p:nvSpPr>
        <p:spPr>
          <a:xfrm>
            <a:off x="1581967" y="3315663"/>
            <a:ext cx="777629" cy="276999"/>
          </a:xfrm>
          <a:prstGeom prst="rect">
            <a:avLst/>
          </a:prstGeom>
          <a:solidFill>
            <a:schemeClr val="bg1"/>
          </a:solidFill>
        </p:spPr>
        <p:txBody>
          <a:bodyPr wrap="square" rtlCol="0">
            <a:spAutoFit/>
          </a:bodyPr>
          <a:lstStyle/>
          <a:p>
            <a:r>
              <a:rPr lang="de-DE" sz="600" b="1" dirty="0">
                <a:latin typeface="Arial" panose="020B0604020202020204" pitchFamily="34" charset="0"/>
                <a:ea typeface="Verdana" panose="020B0604030504040204" pitchFamily="34" charset="0"/>
                <a:cs typeface="Arial" panose="020B0604020202020204" pitchFamily="34" charset="0"/>
              </a:rPr>
              <a:t>Wettbewerbskategorie</a:t>
            </a:r>
          </a:p>
        </p:txBody>
      </p:sp>
    </p:spTree>
    <p:extLst>
      <p:ext uri="{BB962C8B-B14F-4D97-AF65-F5344CB8AC3E}">
        <p14:creationId xmlns:p14="http://schemas.microsoft.com/office/powerpoint/2010/main" val="1704459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59">
            <a:extLst>
              <a:ext uri="{FF2B5EF4-FFF2-40B4-BE49-F238E27FC236}">
                <a16:creationId xmlns:a16="http://schemas.microsoft.com/office/drawing/2014/main" id="{9FCA6808-F433-4844-9182-085ADA906A5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07569" y="5991697"/>
            <a:ext cx="14065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Gerade Verbindung 4">
            <a:extLst>
              <a:ext uri="{FF2B5EF4-FFF2-40B4-BE49-F238E27FC236}">
                <a16:creationId xmlns:a16="http://schemas.microsoft.com/office/drawing/2014/main" id="{00365E38-4C73-4861-9151-E1CCCB45F752}"/>
              </a:ext>
            </a:extLst>
          </p:cNvPr>
          <p:cNvCxnSpPr>
            <a:cxnSpLocks/>
          </p:cNvCxnSpPr>
          <p:nvPr/>
        </p:nvCxnSpPr>
        <p:spPr>
          <a:xfrm>
            <a:off x="224118" y="5855589"/>
            <a:ext cx="11689976" cy="0"/>
          </a:xfrm>
          <a:prstGeom prst="line">
            <a:avLst/>
          </a:prstGeom>
          <a:ln>
            <a:solidFill>
              <a:srgbClr val="003300"/>
            </a:solidFill>
          </a:ln>
        </p:spPr>
        <p:style>
          <a:lnRef idx="1">
            <a:schemeClr val="accent1"/>
          </a:lnRef>
          <a:fillRef idx="0">
            <a:schemeClr val="accent1"/>
          </a:fillRef>
          <a:effectRef idx="0">
            <a:schemeClr val="accent1"/>
          </a:effectRef>
          <a:fontRef idx="minor">
            <a:schemeClr val="tx1"/>
          </a:fontRef>
        </p:style>
      </p:cxnSp>
      <p:sp>
        <p:nvSpPr>
          <p:cNvPr id="12" name="Titel 1">
            <a:extLst>
              <a:ext uri="{FF2B5EF4-FFF2-40B4-BE49-F238E27FC236}">
                <a16:creationId xmlns:a16="http://schemas.microsoft.com/office/drawing/2014/main" id="{49F5EDEC-7975-4DBA-9933-A553595F11CC}"/>
              </a:ext>
            </a:extLst>
          </p:cNvPr>
          <p:cNvSpPr txBox="1">
            <a:spLocks/>
          </p:cNvSpPr>
          <p:nvPr/>
        </p:nvSpPr>
        <p:spPr>
          <a:xfrm>
            <a:off x="983060" y="737149"/>
            <a:ext cx="10931034" cy="639127"/>
          </a:xfrm>
          <a:prstGeom prst="rect">
            <a:avLst/>
          </a:prstGeom>
        </p:spPr>
        <p:txBody>
          <a:bodyPr lIns="0" tIns="0" rIns="0" bIns="0" anchor="t" anchorCtr="0"/>
          <a:lstStyle>
            <a:lvl1pPr algn="l" defTabSz="914400" rtl="0" eaLnBrk="1" latinLnBrk="0" hangingPunct="1">
              <a:lnSpc>
                <a:spcPts val="2200"/>
              </a:lnSpc>
              <a:spcBef>
                <a:spcPct val="0"/>
              </a:spcBef>
              <a:buNone/>
              <a:defRPr sz="2400" b="1" kern="1200" baseline="0">
                <a:solidFill>
                  <a:srgbClr val="C8001A"/>
                </a:solidFill>
                <a:latin typeface="Taca Pro" panose="02000503040000020004" pitchFamily="50" charset="0"/>
                <a:ea typeface="+mj-ea"/>
                <a:cs typeface="+mj-cs"/>
              </a:defRPr>
            </a:lvl1pPr>
          </a:lstStyle>
          <a:p>
            <a:pPr marL="0" marR="0" lvl="0" indent="0" defTabSz="914400" rtl="0" eaLnBrk="1" fontAlgn="auto" latinLnBrk="0" hangingPunct="1">
              <a:lnSpc>
                <a:spcPts val="2200"/>
              </a:lnSpc>
              <a:spcBef>
                <a:spcPct val="0"/>
              </a:spcBef>
              <a:spcAft>
                <a:spcPts val="0"/>
              </a:spcAft>
              <a:buClrTx/>
              <a:buSzTx/>
              <a:buFontTx/>
              <a:buNone/>
              <a:tabLst/>
              <a:defRPr/>
            </a:pPr>
            <a:r>
              <a:rPr kumimoji="0" lang="de-DE" sz="2800" b="1" i="0" u="none" strike="noStrike" kern="1200" cap="none" spc="0" normalizeH="0" baseline="0" noProof="0" dirty="0">
                <a:ln>
                  <a:noFill/>
                </a:ln>
                <a:solidFill>
                  <a:schemeClr val="accent6">
                    <a:lumMod val="75000"/>
                  </a:schemeClr>
                </a:solidFill>
                <a:effectLst/>
                <a:uLnTx/>
                <a:uFillTx/>
                <a:latin typeface="Century Gothic" panose="020B0502020202020204" pitchFamily="34" charset="0"/>
              </a:rPr>
              <a:t>Aufgabenanmeldung</a:t>
            </a:r>
          </a:p>
          <a:p>
            <a:pPr marL="0" marR="0" lvl="0" indent="0" defTabSz="914400" rtl="0" eaLnBrk="1" fontAlgn="auto" latinLnBrk="0" hangingPunct="1">
              <a:lnSpc>
                <a:spcPts val="2200"/>
              </a:lnSpc>
              <a:spcBef>
                <a:spcPct val="0"/>
              </a:spcBef>
              <a:spcAft>
                <a:spcPts val="0"/>
              </a:spcAft>
              <a:buClrTx/>
              <a:buSzTx/>
              <a:buFontTx/>
              <a:buNone/>
              <a:tabLst/>
              <a:defRPr/>
            </a:pPr>
            <a:r>
              <a:rPr lang="de-DE" sz="2000" dirty="0">
                <a:solidFill>
                  <a:schemeClr val="accent6">
                    <a:lumMod val="75000"/>
                  </a:schemeClr>
                </a:solidFill>
                <a:latin typeface="Century Gothic" panose="020B0502020202020204" pitchFamily="34" charset="0"/>
              </a:rPr>
              <a:t>Erläuterungen im Detail</a:t>
            </a:r>
            <a:endParaRPr kumimoji="0" lang="de-DE" sz="2000" b="1" i="0" u="none" strike="noStrike" kern="1200" cap="none" spc="0" normalizeH="0" baseline="0" noProof="0" dirty="0">
              <a:ln>
                <a:noFill/>
              </a:ln>
              <a:solidFill>
                <a:srgbClr val="C8001A"/>
              </a:solidFill>
              <a:effectLst/>
              <a:uLnTx/>
              <a:uFillTx/>
              <a:latin typeface="Century Gothic" panose="020B0502020202020204" pitchFamily="34" charset="0"/>
            </a:endParaRPr>
          </a:p>
        </p:txBody>
      </p:sp>
      <p:sp>
        <p:nvSpPr>
          <p:cNvPr id="6" name="Ellipse 5">
            <a:extLst>
              <a:ext uri="{FF2B5EF4-FFF2-40B4-BE49-F238E27FC236}">
                <a16:creationId xmlns:a16="http://schemas.microsoft.com/office/drawing/2014/main" id="{7A75518C-8D24-4466-930A-C2C1CBAE6246}"/>
              </a:ext>
            </a:extLst>
          </p:cNvPr>
          <p:cNvSpPr/>
          <p:nvPr/>
        </p:nvSpPr>
        <p:spPr>
          <a:xfrm>
            <a:off x="726141" y="1803016"/>
            <a:ext cx="344035" cy="335711"/>
          </a:xfrm>
          <a:prstGeom prst="ellipse">
            <a:avLst/>
          </a:prstGeom>
          <a:solidFill>
            <a:schemeClr val="bg1"/>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6">
            <a:extLst>
              <a:ext uri="{FF2B5EF4-FFF2-40B4-BE49-F238E27FC236}">
                <a16:creationId xmlns:a16="http://schemas.microsoft.com/office/drawing/2014/main" id="{7CCBD43D-32AC-4812-9E71-20862D416FE3}"/>
              </a:ext>
            </a:extLst>
          </p:cNvPr>
          <p:cNvSpPr txBox="1"/>
          <p:nvPr/>
        </p:nvSpPr>
        <p:spPr>
          <a:xfrm>
            <a:off x="758976" y="1813149"/>
            <a:ext cx="331941" cy="307777"/>
          </a:xfrm>
          <a:prstGeom prst="rect">
            <a:avLst/>
          </a:prstGeom>
          <a:noFill/>
        </p:spPr>
        <p:txBody>
          <a:bodyPr wrap="square" rtlCol="0">
            <a:spAutoFit/>
          </a:bodyPr>
          <a:lstStyle/>
          <a:p>
            <a:r>
              <a:rPr lang="de-DE" sz="1400" b="1" dirty="0">
                <a:latin typeface="Century Gothic" panose="020B0502020202020204" pitchFamily="34" charset="0"/>
              </a:rPr>
              <a:t>1</a:t>
            </a:r>
          </a:p>
        </p:txBody>
      </p:sp>
      <p:sp>
        <p:nvSpPr>
          <p:cNvPr id="29" name="Ellipse 28">
            <a:extLst>
              <a:ext uri="{FF2B5EF4-FFF2-40B4-BE49-F238E27FC236}">
                <a16:creationId xmlns:a16="http://schemas.microsoft.com/office/drawing/2014/main" id="{C3B913EB-9BFE-4D66-8448-9E8EA5CE0DA1}"/>
              </a:ext>
            </a:extLst>
          </p:cNvPr>
          <p:cNvSpPr/>
          <p:nvPr/>
        </p:nvSpPr>
        <p:spPr>
          <a:xfrm>
            <a:off x="718548" y="3123540"/>
            <a:ext cx="344035" cy="335711"/>
          </a:xfrm>
          <a:prstGeom prst="ellipse">
            <a:avLst/>
          </a:prstGeom>
          <a:solidFill>
            <a:schemeClr val="bg1"/>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a:extLst>
              <a:ext uri="{FF2B5EF4-FFF2-40B4-BE49-F238E27FC236}">
                <a16:creationId xmlns:a16="http://schemas.microsoft.com/office/drawing/2014/main" id="{883B3F1C-E03E-4878-8F5F-770E6B6B23A8}"/>
              </a:ext>
            </a:extLst>
          </p:cNvPr>
          <p:cNvSpPr txBox="1"/>
          <p:nvPr/>
        </p:nvSpPr>
        <p:spPr>
          <a:xfrm>
            <a:off x="751383" y="3133673"/>
            <a:ext cx="331941" cy="307777"/>
          </a:xfrm>
          <a:prstGeom prst="rect">
            <a:avLst/>
          </a:prstGeom>
          <a:noFill/>
        </p:spPr>
        <p:txBody>
          <a:bodyPr wrap="square" rtlCol="0">
            <a:spAutoFit/>
          </a:bodyPr>
          <a:lstStyle/>
          <a:p>
            <a:r>
              <a:rPr lang="de-DE" sz="1400" b="1" dirty="0">
                <a:latin typeface="Century Gothic" panose="020B0502020202020204" pitchFamily="34" charset="0"/>
              </a:rPr>
              <a:t>3</a:t>
            </a:r>
          </a:p>
        </p:txBody>
      </p:sp>
      <p:sp>
        <p:nvSpPr>
          <p:cNvPr id="31" name="Ellipse 30">
            <a:extLst>
              <a:ext uri="{FF2B5EF4-FFF2-40B4-BE49-F238E27FC236}">
                <a16:creationId xmlns:a16="http://schemas.microsoft.com/office/drawing/2014/main" id="{6ED612F0-33F7-4C92-9A6A-B910E405565C}"/>
              </a:ext>
            </a:extLst>
          </p:cNvPr>
          <p:cNvSpPr/>
          <p:nvPr/>
        </p:nvSpPr>
        <p:spPr>
          <a:xfrm>
            <a:off x="5391805" y="1803016"/>
            <a:ext cx="344035" cy="335711"/>
          </a:xfrm>
          <a:prstGeom prst="ellipse">
            <a:avLst/>
          </a:prstGeom>
          <a:solidFill>
            <a:schemeClr val="bg1"/>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Textfeld 31">
            <a:extLst>
              <a:ext uri="{FF2B5EF4-FFF2-40B4-BE49-F238E27FC236}">
                <a16:creationId xmlns:a16="http://schemas.microsoft.com/office/drawing/2014/main" id="{B2FFF445-816B-4B92-B41E-833B487C3528}"/>
              </a:ext>
            </a:extLst>
          </p:cNvPr>
          <p:cNvSpPr txBox="1"/>
          <p:nvPr/>
        </p:nvSpPr>
        <p:spPr>
          <a:xfrm>
            <a:off x="5409148" y="1803514"/>
            <a:ext cx="331941" cy="307777"/>
          </a:xfrm>
          <a:prstGeom prst="rect">
            <a:avLst/>
          </a:prstGeom>
          <a:noFill/>
        </p:spPr>
        <p:txBody>
          <a:bodyPr wrap="square" rtlCol="0">
            <a:spAutoFit/>
          </a:bodyPr>
          <a:lstStyle/>
          <a:p>
            <a:r>
              <a:rPr lang="de-DE" sz="1400" b="1" dirty="0">
                <a:latin typeface="Century Gothic" panose="020B0502020202020204" pitchFamily="34" charset="0"/>
              </a:rPr>
              <a:t>2</a:t>
            </a:r>
          </a:p>
        </p:txBody>
      </p:sp>
      <p:sp>
        <p:nvSpPr>
          <p:cNvPr id="33" name="Ellipse 32">
            <a:extLst>
              <a:ext uri="{FF2B5EF4-FFF2-40B4-BE49-F238E27FC236}">
                <a16:creationId xmlns:a16="http://schemas.microsoft.com/office/drawing/2014/main" id="{80485F4C-33E0-4851-B405-69EC2B04F6AD}"/>
              </a:ext>
            </a:extLst>
          </p:cNvPr>
          <p:cNvSpPr/>
          <p:nvPr/>
        </p:nvSpPr>
        <p:spPr>
          <a:xfrm>
            <a:off x="1681620" y="5154095"/>
            <a:ext cx="344035" cy="335711"/>
          </a:xfrm>
          <a:prstGeom prst="ellipse">
            <a:avLst/>
          </a:prstGeom>
          <a:solidFill>
            <a:schemeClr val="bg1"/>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a:extLst>
              <a:ext uri="{FF2B5EF4-FFF2-40B4-BE49-F238E27FC236}">
                <a16:creationId xmlns:a16="http://schemas.microsoft.com/office/drawing/2014/main" id="{0E5FE1FB-100E-474B-8F30-2D52E56870BA}"/>
              </a:ext>
            </a:extLst>
          </p:cNvPr>
          <p:cNvSpPr txBox="1"/>
          <p:nvPr/>
        </p:nvSpPr>
        <p:spPr>
          <a:xfrm>
            <a:off x="1714455" y="5164228"/>
            <a:ext cx="331941" cy="307777"/>
          </a:xfrm>
          <a:prstGeom prst="rect">
            <a:avLst/>
          </a:prstGeom>
          <a:noFill/>
        </p:spPr>
        <p:txBody>
          <a:bodyPr wrap="square" rtlCol="0">
            <a:spAutoFit/>
          </a:bodyPr>
          <a:lstStyle/>
          <a:p>
            <a:r>
              <a:rPr lang="de-DE" sz="1400" b="1" dirty="0">
                <a:latin typeface="Century Gothic" panose="020B0502020202020204" pitchFamily="34" charset="0"/>
              </a:rPr>
              <a:t>4</a:t>
            </a:r>
          </a:p>
        </p:txBody>
      </p:sp>
      <p:sp>
        <p:nvSpPr>
          <p:cNvPr id="35" name="Ellipse 34">
            <a:extLst>
              <a:ext uri="{FF2B5EF4-FFF2-40B4-BE49-F238E27FC236}">
                <a16:creationId xmlns:a16="http://schemas.microsoft.com/office/drawing/2014/main" id="{FEE84EC4-040C-49C9-A961-EB4DB827685C}"/>
              </a:ext>
            </a:extLst>
          </p:cNvPr>
          <p:cNvSpPr/>
          <p:nvPr/>
        </p:nvSpPr>
        <p:spPr>
          <a:xfrm>
            <a:off x="4014559" y="5070598"/>
            <a:ext cx="344035" cy="335711"/>
          </a:xfrm>
          <a:prstGeom prst="ellipse">
            <a:avLst/>
          </a:prstGeom>
          <a:solidFill>
            <a:schemeClr val="bg1"/>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Textfeld 35">
            <a:extLst>
              <a:ext uri="{FF2B5EF4-FFF2-40B4-BE49-F238E27FC236}">
                <a16:creationId xmlns:a16="http://schemas.microsoft.com/office/drawing/2014/main" id="{9F38F0BE-E618-4BCB-9FC2-0605189806D5}"/>
              </a:ext>
            </a:extLst>
          </p:cNvPr>
          <p:cNvSpPr txBox="1"/>
          <p:nvPr/>
        </p:nvSpPr>
        <p:spPr>
          <a:xfrm>
            <a:off x="4026653" y="5081018"/>
            <a:ext cx="331941" cy="307777"/>
          </a:xfrm>
          <a:prstGeom prst="rect">
            <a:avLst/>
          </a:prstGeom>
          <a:noFill/>
        </p:spPr>
        <p:txBody>
          <a:bodyPr wrap="square" rtlCol="0">
            <a:spAutoFit/>
          </a:bodyPr>
          <a:lstStyle/>
          <a:p>
            <a:r>
              <a:rPr lang="de-DE" sz="1400" b="1" dirty="0">
                <a:latin typeface="Century Gothic" panose="020B0502020202020204" pitchFamily="34" charset="0"/>
              </a:rPr>
              <a:t>5</a:t>
            </a:r>
          </a:p>
        </p:txBody>
      </p:sp>
      <p:sp>
        <p:nvSpPr>
          <p:cNvPr id="37" name="Ellipse 36">
            <a:extLst>
              <a:ext uri="{FF2B5EF4-FFF2-40B4-BE49-F238E27FC236}">
                <a16:creationId xmlns:a16="http://schemas.microsoft.com/office/drawing/2014/main" id="{FFEACD1A-7637-4C7E-9A08-509004E8041D}"/>
              </a:ext>
            </a:extLst>
          </p:cNvPr>
          <p:cNvSpPr/>
          <p:nvPr/>
        </p:nvSpPr>
        <p:spPr>
          <a:xfrm>
            <a:off x="6863414" y="5085597"/>
            <a:ext cx="344035" cy="335711"/>
          </a:xfrm>
          <a:prstGeom prst="ellipse">
            <a:avLst/>
          </a:prstGeom>
          <a:solidFill>
            <a:schemeClr val="bg1"/>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Textfeld 37">
            <a:extLst>
              <a:ext uri="{FF2B5EF4-FFF2-40B4-BE49-F238E27FC236}">
                <a16:creationId xmlns:a16="http://schemas.microsoft.com/office/drawing/2014/main" id="{FCB7BEE0-2EE0-4D5D-8D19-0038E1279502}"/>
              </a:ext>
            </a:extLst>
          </p:cNvPr>
          <p:cNvSpPr txBox="1"/>
          <p:nvPr/>
        </p:nvSpPr>
        <p:spPr>
          <a:xfrm>
            <a:off x="6875508" y="5097819"/>
            <a:ext cx="331941" cy="307777"/>
          </a:xfrm>
          <a:prstGeom prst="rect">
            <a:avLst/>
          </a:prstGeom>
          <a:noFill/>
        </p:spPr>
        <p:txBody>
          <a:bodyPr wrap="square" rtlCol="0">
            <a:spAutoFit/>
          </a:bodyPr>
          <a:lstStyle/>
          <a:p>
            <a:r>
              <a:rPr lang="de-DE" sz="1400" b="1" dirty="0">
                <a:latin typeface="Century Gothic" panose="020B0502020202020204" pitchFamily="34" charset="0"/>
              </a:rPr>
              <a:t>6</a:t>
            </a:r>
          </a:p>
        </p:txBody>
      </p:sp>
      <p:pic>
        <p:nvPicPr>
          <p:cNvPr id="21" name="Grafik 20">
            <a:extLst>
              <a:ext uri="{FF2B5EF4-FFF2-40B4-BE49-F238E27FC236}">
                <a16:creationId xmlns:a16="http://schemas.microsoft.com/office/drawing/2014/main" id="{589B9209-B50D-46FC-836A-D9BAE3FAC103}"/>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646024" y="3387661"/>
            <a:ext cx="2268070" cy="2268070"/>
          </a:xfrm>
          <a:prstGeom prst="rect">
            <a:avLst/>
          </a:prstGeom>
        </p:spPr>
      </p:pic>
      <p:pic>
        <p:nvPicPr>
          <p:cNvPr id="2" name="Grafik 1">
            <a:extLst>
              <a:ext uri="{FF2B5EF4-FFF2-40B4-BE49-F238E27FC236}">
                <a16:creationId xmlns:a16="http://schemas.microsoft.com/office/drawing/2014/main" id="{5E2D4686-AC65-88A9-7E3A-499E5FF0936C}"/>
              </a:ext>
            </a:extLst>
          </p:cNvPr>
          <p:cNvPicPr>
            <a:picLocks noChangeAspect="1"/>
          </p:cNvPicPr>
          <p:nvPr/>
        </p:nvPicPr>
        <p:blipFill>
          <a:blip r:embed="rId4"/>
          <a:stretch>
            <a:fillRect/>
          </a:stretch>
        </p:blipFill>
        <p:spPr>
          <a:xfrm>
            <a:off x="1116159" y="3203269"/>
            <a:ext cx="6803289" cy="1879480"/>
          </a:xfrm>
          <a:prstGeom prst="rect">
            <a:avLst/>
          </a:prstGeom>
        </p:spPr>
      </p:pic>
      <p:pic>
        <p:nvPicPr>
          <p:cNvPr id="9" name="Grafik 8">
            <a:extLst>
              <a:ext uri="{FF2B5EF4-FFF2-40B4-BE49-F238E27FC236}">
                <a16:creationId xmlns:a16="http://schemas.microsoft.com/office/drawing/2014/main" id="{CA885E71-508F-6118-2E99-80CC8B1B396F}"/>
              </a:ext>
            </a:extLst>
          </p:cNvPr>
          <p:cNvPicPr>
            <a:picLocks noChangeAspect="1"/>
          </p:cNvPicPr>
          <p:nvPr/>
        </p:nvPicPr>
        <p:blipFill>
          <a:blip r:embed="rId5"/>
          <a:srcRect r="25705"/>
          <a:stretch/>
        </p:blipFill>
        <p:spPr>
          <a:xfrm>
            <a:off x="1225712" y="1556715"/>
            <a:ext cx="4242641" cy="1702261"/>
          </a:xfrm>
          <a:prstGeom prst="rect">
            <a:avLst/>
          </a:prstGeom>
        </p:spPr>
      </p:pic>
      <p:sp>
        <p:nvSpPr>
          <p:cNvPr id="4" name="Textfeld 3">
            <a:extLst>
              <a:ext uri="{FF2B5EF4-FFF2-40B4-BE49-F238E27FC236}">
                <a16:creationId xmlns:a16="http://schemas.microsoft.com/office/drawing/2014/main" id="{D47ACF0B-60F9-F9BC-4050-E91731F410D4}"/>
              </a:ext>
            </a:extLst>
          </p:cNvPr>
          <p:cNvSpPr txBox="1"/>
          <p:nvPr/>
        </p:nvSpPr>
        <p:spPr>
          <a:xfrm>
            <a:off x="2867980" y="3904242"/>
            <a:ext cx="849778" cy="307777"/>
          </a:xfrm>
          <a:prstGeom prst="rect">
            <a:avLst/>
          </a:prstGeom>
          <a:solidFill>
            <a:schemeClr val="bg1"/>
          </a:solidFill>
        </p:spPr>
        <p:txBody>
          <a:bodyPr wrap="square" rtlCol="0">
            <a:spAutoFit/>
          </a:bodyPr>
          <a:lstStyle/>
          <a:p>
            <a:r>
              <a:rPr lang="de-DE" sz="700" b="1" dirty="0">
                <a:latin typeface="Arial" panose="020B0604020202020204" pitchFamily="34" charset="0"/>
                <a:ea typeface="Verdana" panose="020B0604030504040204" pitchFamily="34" charset="0"/>
                <a:cs typeface="Arial" panose="020B0604020202020204" pitchFamily="34" charset="0"/>
              </a:rPr>
              <a:t>Wettbewerbskategorie</a:t>
            </a:r>
          </a:p>
        </p:txBody>
      </p:sp>
    </p:spTree>
    <p:extLst>
      <p:ext uri="{BB962C8B-B14F-4D97-AF65-F5344CB8AC3E}">
        <p14:creationId xmlns:p14="http://schemas.microsoft.com/office/powerpoint/2010/main" val="3739198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Gerade Verbindung 4">
            <a:extLst>
              <a:ext uri="{FF2B5EF4-FFF2-40B4-BE49-F238E27FC236}">
                <a16:creationId xmlns:a16="http://schemas.microsoft.com/office/drawing/2014/main" id="{00365E38-4C73-4861-9151-E1CCCB45F752}"/>
              </a:ext>
            </a:extLst>
          </p:cNvPr>
          <p:cNvCxnSpPr>
            <a:cxnSpLocks/>
          </p:cNvCxnSpPr>
          <p:nvPr/>
        </p:nvCxnSpPr>
        <p:spPr>
          <a:xfrm>
            <a:off x="224118" y="5855589"/>
            <a:ext cx="11689976" cy="0"/>
          </a:xfrm>
          <a:prstGeom prst="line">
            <a:avLst/>
          </a:prstGeom>
          <a:ln>
            <a:solidFill>
              <a:srgbClr val="003300"/>
            </a:solidFill>
          </a:ln>
        </p:spPr>
        <p:style>
          <a:lnRef idx="1">
            <a:schemeClr val="accent1"/>
          </a:lnRef>
          <a:fillRef idx="0">
            <a:schemeClr val="accent1"/>
          </a:fillRef>
          <a:effectRef idx="0">
            <a:schemeClr val="accent1"/>
          </a:effectRef>
          <a:fontRef idx="minor">
            <a:schemeClr val="tx1"/>
          </a:fontRef>
        </p:style>
      </p:cxnSp>
      <p:sp>
        <p:nvSpPr>
          <p:cNvPr id="12" name="Titel 1">
            <a:extLst>
              <a:ext uri="{FF2B5EF4-FFF2-40B4-BE49-F238E27FC236}">
                <a16:creationId xmlns:a16="http://schemas.microsoft.com/office/drawing/2014/main" id="{49F5EDEC-7975-4DBA-9933-A553595F11CC}"/>
              </a:ext>
            </a:extLst>
          </p:cNvPr>
          <p:cNvSpPr txBox="1">
            <a:spLocks/>
          </p:cNvSpPr>
          <p:nvPr/>
        </p:nvSpPr>
        <p:spPr>
          <a:xfrm>
            <a:off x="1571108" y="726734"/>
            <a:ext cx="9654988" cy="401368"/>
          </a:xfrm>
          <a:prstGeom prst="rect">
            <a:avLst/>
          </a:prstGeom>
        </p:spPr>
        <p:txBody>
          <a:bodyPr lIns="0" tIns="0" rIns="0" bIns="0" anchor="t" anchorCtr="0"/>
          <a:lstStyle>
            <a:lvl1pPr algn="l" defTabSz="914400" rtl="0" eaLnBrk="1" latinLnBrk="0" hangingPunct="1">
              <a:lnSpc>
                <a:spcPts val="2200"/>
              </a:lnSpc>
              <a:spcBef>
                <a:spcPct val="0"/>
              </a:spcBef>
              <a:buNone/>
              <a:defRPr sz="2400" b="1" kern="1200" baseline="0">
                <a:solidFill>
                  <a:srgbClr val="C8001A"/>
                </a:solidFill>
                <a:latin typeface="Taca Pro" panose="02000503040000020004" pitchFamily="50" charset="0"/>
                <a:ea typeface="+mj-ea"/>
                <a:cs typeface="+mj-cs"/>
              </a:defRPr>
            </a:lvl1pPr>
          </a:lstStyle>
          <a:p>
            <a:pPr marL="0" marR="0" lvl="0" indent="0" defTabSz="914400" rtl="0" eaLnBrk="1" fontAlgn="auto" latinLnBrk="0" hangingPunct="1">
              <a:lnSpc>
                <a:spcPts val="2200"/>
              </a:lnSpc>
              <a:spcBef>
                <a:spcPct val="0"/>
              </a:spcBef>
              <a:spcAft>
                <a:spcPts val="0"/>
              </a:spcAft>
              <a:buClrTx/>
              <a:buSzTx/>
              <a:buFontTx/>
              <a:buNone/>
              <a:tabLst/>
              <a:defRPr/>
            </a:pPr>
            <a:r>
              <a:rPr kumimoji="0" lang="de-DE" sz="2800" b="1" i="0" u="none" strike="noStrike" kern="1200" cap="none" spc="0" normalizeH="0" baseline="0" noProof="0" dirty="0">
                <a:ln>
                  <a:noFill/>
                </a:ln>
                <a:solidFill>
                  <a:schemeClr val="accent6">
                    <a:lumMod val="75000"/>
                  </a:schemeClr>
                </a:solidFill>
                <a:effectLst/>
                <a:uLnTx/>
                <a:uFillTx/>
                <a:latin typeface="Century Gothic" panose="020B0502020202020204" pitchFamily="34" charset="0"/>
              </a:rPr>
              <a:t>Aufgabenanmeldung</a:t>
            </a:r>
            <a:endParaRPr kumimoji="0" lang="de-DE" sz="2800" b="1" i="0" u="none" strike="noStrike" kern="1200" cap="none" spc="0" normalizeH="0" baseline="0" noProof="0" dirty="0">
              <a:ln>
                <a:noFill/>
              </a:ln>
              <a:solidFill>
                <a:srgbClr val="C8001A"/>
              </a:solidFill>
              <a:effectLst/>
              <a:uLnTx/>
              <a:uFillTx/>
              <a:latin typeface="Century Gothic" panose="020B0502020202020204" pitchFamily="34" charset="0"/>
            </a:endParaRPr>
          </a:p>
        </p:txBody>
      </p:sp>
      <p:pic>
        <p:nvPicPr>
          <p:cNvPr id="8" name="Grafik 7">
            <a:extLst>
              <a:ext uri="{FF2B5EF4-FFF2-40B4-BE49-F238E27FC236}">
                <a16:creationId xmlns:a16="http://schemas.microsoft.com/office/drawing/2014/main" id="{A863CF9F-ED71-48A1-A2DB-C6880F7D19EC}"/>
              </a:ext>
            </a:extLst>
          </p:cNvPr>
          <p:cNvPicPr>
            <a:picLocks noChangeAspect="1"/>
          </p:cNvPicPr>
          <p:nvPr/>
        </p:nvPicPr>
        <p:blipFill rotWithShape="1">
          <a:blip r:embed="rId2">
            <a:extLst>
              <a:ext uri="{28A0092B-C50C-407E-A947-70E740481C1C}">
                <a14:useLocalDpi xmlns:a14="http://schemas.microsoft.com/office/drawing/2010/main" val="0"/>
              </a:ext>
            </a:extLst>
          </a:blip>
          <a:srcRect l="2435" t="451" r="54897" b="82750"/>
          <a:stretch/>
        </p:blipFill>
        <p:spPr>
          <a:xfrm>
            <a:off x="552005" y="1629940"/>
            <a:ext cx="5086793" cy="1334076"/>
          </a:xfrm>
          <a:prstGeom prst="rect">
            <a:avLst/>
          </a:prstGeom>
        </p:spPr>
      </p:pic>
      <p:sp>
        <p:nvSpPr>
          <p:cNvPr id="16" name="Textfeld 15">
            <a:extLst>
              <a:ext uri="{FF2B5EF4-FFF2-40B4-BE49-F238E27FC236}">
                <a16:creationId xmlns:a16="http://schemas.microsoft.com/office/drawing/2014/main" id="{F0272B12-67BC-426E-8AAE-BDD476C622EB}"/>
              </a:ext>
            </a:extLst>
          </p:cNvPr>
          <p:cNvSpPr txBox="1"/>
          <p:nvPr/>
        </p:nvSpPr>
        <p:spPr>
          <a:xfrm>
            <a:off x="6568469" y="2912111"/>
            <a:ext cx="4282254" cy="461665"/>
          </a:xfrm>
          <a:prstGeom prst="rect">
            <a:avLst/>
          </a:prstGeom>
          <a:noFill/>
        </p:spPr>
        <p:txBody>
          <a:bodyPr wrap="square" rtlCol="0">
            <a:spAutoFit/>
          </a:bodyPr>
          <a:lstStyle/>
          <a:p>
            <a:r>
              <a:rPr lang="de-DE" sz="1200" dirty="0">
                <a:solidFill>
                  <a:prstClr val="black"/>
                </a:solidFill>
                <a:latin typeface="Century Gothic" panose="020F0302020204030204"/>
              </a:rPr>
              <a:t>Bitte geben Sie hier eine direkte Durchwahl des oben stehenden Ansprechpartners an.</a:t>
            </a:r>
          </a:p>
        </p:txBody>
      </p:sp>
      <p:cxnSp>
        <p:nvCxnSpPr>
          <p:cNvPr id="10" name="Gerade Verbindung 42">
            <a:extLst>
              <a:ext uri="{FF2B5EF4-FFF2-40B4-BE49-F238E27FC236}">
                <a16:creationId xmlns:a16="http://schemas.microsoft.com/office/drawing/2014/main" id="{4D38FCEF-5028-4C70-9388-D390A37D1DAD}"/>
              </a:ext>
            </a:extLst>
          </p:cNvPr>
          <p:cNvCxnSpPr>
            <a:cxnSpLocks/>
            <a:endCxn id="16" idx="1"/>
          </p:cNvCxnSpPr>
          <p:nvPr/>
        </p:nvCxnSpPr>
        <p:spPr>
          <a:xfrm>
            <a:off x="5224665" y="2648662"/>
            <a:ext cx="1343804" cy="494282"/>
          </a:xfrm>
          <a:prstGeom prst="line">
            <a:avLst/>
          </a:prstGeom>
          <a:noFill/>
          <a:ln w="6350" cap="flat" cmpd="sng" algn="ctr">
            <a:solidFill>
              <a:srgbClr val="009900"/>
            </a:solidFill>
            <a:prstDash val="solid"/>
            <a:miter lim="800000"/>
          </a:ln>
          <a:effectLst/>
        </p:spPr>
      </p:cxnSp>
      <p:sp>
        <p:nvSpPr>
          <p:cNvPr id="9" name="Textfeld 8">
            <a:extLst>
              <a:ext uri="{FF2B5EF4-FFF2-40B4-BE49-F238E27FC236}">
                <a16:creationId xmlns:a16="http://schemas.microsoft.com/office/drawing/2014/main" id="{76352145-C031-4E2C-8F6F-E0DD91A3BBD0}"/>
              </a:ext>
            </a:extLst>
          </p:cNvPr>
          <p:cNvSpPr txBox="1"/>
          <p:nvPr/>
        </p:nvSpPr>
        <p:spPr>
          <a:xfrm>
            <a:off x="931184" y="1128102"/>
            <a:ext cx="9324735" cy="307777"/>
          </a:xfrm>
          <a:prstGeom prst="rect">
            <a:avLst/>
          </a:prstGeom>
          <a:noFill/>
        </p:spPr>
        <p:txBody>
          <a:bodyPr wrap="square" rtlCol="0">
            <a:spAutoFit/>
          </a:bodyPr>
          <a:lstStyle/>
          <a:p>
            <a:r>
              <a:rPr lang="de-DE" sz="1400" dirty="0">
                <a:latin typeface="Century Gothic" panose="020F0302020204030204"/>
              </a:rPr>
              <a:t>Bitte geben Sie eine Kurzversion Ihrer Kontaktdaten an.</a:t>
            </a:r>
          </a:p>
        </p:txBody>
      </p:sp>
      <p:sp>
        <p:nvSpPr>
          <p:cNvPr id="46" name="Textfeld 45">
            <a:extLst>
              <a:ext uri="{FF2B5EF4-FFF2-40B4-BE49-F238E27FC236}">
                <a16:creationId xmlns:a16="http://schemas.microsoft.com/office/drawing/2014/main" id="{B18DC127-85DD-4769-BEB9-167908ECC638}"/>
              </a:ext>
            </a:extLst>
          </p:cNvPr>
          <p:cNvSpPr txBox="1"/>
          <p:nvPr/>
        </p:nvSpPr>
        <p:spPr>
          <a:xfrm>
            <a:off x="6553203" y="1172290"/>
            <a:ext cx="4282254" cy="461665"/>
          </a:xfrm>
          <a:prstGeom prst="rect">
            <a:avLst/>
          </a:prstGeom>
          <a:noFill/>
        </p:spPr>
        <p:txBody>
          <a:bodyPr wrap="square" rtlCol="0">
            <a:spAutoFit/>
          </a:bodyPr>
          <a:lstStyle/>
          <a:p>
            <a:r>
              <a:rPr lang="de-DE" sz="1200" dirty="0">
                <a:solidFill>
                  <a:prstClr val="black"/>
                </a:solidFill>
                <a:latin typeface="Century Gothic" panose="020F0302020204030204"/>
              </a:rPr>
              <a:t>Bitte geben Sie hier die korrekte Betriebsbezeichnung / -name an.</a:t>
            </a:r>
          </a:p>
        </p:txBody>
      </p:sp>
      <p:cxnSp>
        <p:nvCxnSpPr>
          <p:cNvPr id="47" name="Gerade Verbindung 42">
            <a:extLst>
              <a:ext uri="{FF2B5EF4-FFF2-40B4-BE49-F238E27FC236}">
                <a16:creationId xmlns:a16="http://schemas.microsoft.com/office/drawing/2014/main" id="{10DCA6FD-372B-4D8B-A455-334BADD553BD}"/>
              </a:ext>
            </a:extLst>
          </p:cNvPr>
          <p:cNvCxnSpPr>
            <a:cxnSpLocks/>
            <a:endCxn id="46" idx="1"/>
          </p:cNvCxnSpPr>
          <p:nvPr/>
        </p:nvCxnSpPr>
        <p:spPr>
          <a:xfrm flipV="1">
            <a:off x="5224665" y="1403123"/>
            <a:ext cx="1328538" cy="434124"/>
          </a:xfrm>
          <a:prstGeom prst="line">
            <a:avLst/>
          </a:prstGeom>
          <a:noFill/>
          <a:ln w="6350" cap="flat" cmpd="sng" algn="ctr">
            <a:solidFill>
              <a:srgbClr val="009900"/>
            </a:solidFill>
            <a:prstDash val="solid"/>
            <a:miter lim="800000"/>
          </a:ln>
          <a:effectLst/>
        </p:spPr>
      </p:cxnSp>
      <p:sp>
        <p:nvSpPr>
          <p:cNvPr id="28" name="Ellipse 27">
            <a:extLst>
              <a:ext uri="{FF2B5EF4-FFF2-40B4-BE49-F238E27FC236}">
                <a16:creationId xmlns:a16="http://schemas.microsoft.com/office/drawing/2014/main" id="{E3E4CFE4-DA8B-4C83-8A91-8D24F8CD6920}"/>
              </a:ext>
            </a:extLst>
          </p:cNvPr>
          <p:cNvSpPr/>
          <p:nvPr/>
        </p:nvSpPr>
        <p:spPr>
          <a:xfrm>
            <a:off x="1079826" y="649949"/>
            <a:ext cx="344035" cy="335711"/>
          </a:xfrm>
          <a:prstGeom prst="ellipse">
            <a:avLst/>
          </a:prstGeom>
          <a:solidFill>
            <a:schemeClr val="bg1"/>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Textfeld 28">
            <a:extLst>
              <a:ext uri="{FF2B5EF4-FFF2-40B4-BE49-F238E27FC236}">
                <a16:creationId xmlns:a16="http://schemas.microsoft.com/office/drawing/2014/main" id="{A5DF78D2-D9C7-4C2F-A24A-29C95266B5AE}"/>
              </a:ext>
            </a:extLst>
          </p:cNvPr>
          <p:cNvSpPr txBox="1"/>
          <p:nvPr/>
        </p:nvSpPr>
        <p:spPr>
          <a:xfrm>
            <a:off x="1112661" y="660082"/>
            <a:ext cx="331941" cy="307777"/>
          </a:xfrm>
          <a:prstGeom prst="rect">
            <a:avLst/>
          </a:prstGeom>
          <a:noFill/>
        </p:spPr>
        <p:txBody>
          <a:bodyPr wrap="square" rtlCol="0">
            <a:spAutoFit/>
          </a:bodyPr>
          <a:lstStyle/>
          <a:p>
            <a:r>
              <a:rPr lang="de-DE" sz="1400" b="1" dirty="0">
                <a:latin typeface="Century Gothic" panose="020B0502020202020204" pitchFamily="34" charset="0"/>
              </a:rPr>
              <a:t>1</a:t>
            </a:r>
          </a:p>
        </p:txBody>
      </p:sp>
      <p:pic>
        <p:nvPicPr>
          <p:cNvPr id="34" name="Grafik 59">
            <a:extLst>
              <a:ext uri="{FF2B5EF4-FFF2-40B4-BE49-F238E27FC236}">
                <a16:creationId xmlns:a16="http://schemas.microsoft.com/office/drawing/2014/main" id="{5E29B579-7D46-44A7-94C0-6C8EF5480BC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07569" y="5991697"/>
            <a:ext cx="14065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 name="Textfeld 42">
            <a:extLst>
              <a:ext uri="{FF2B5EF4-FFF2-40B4-BE49-F238E27FC236}">
                <a16:creationId xmlns:a16="http://schemas.microsoft.com/office/drawing/2014/main" id="{BAB2CA4D-8F56-4133-81CE-3F2B94B1AAA1}"/>
              </a:ext>
            </a:extLst>
          </p:cNvPr>
          <p:cNvSpPr txBox="1"/>
          <p:nvPr/>
        </p:nvSpPr>
        <p:spPr>
          <a:xfrm>
            <a:off x="6568469" y="1729284"/>
            <a:ext cx="4147441" cy="461665"/>
          </a:xfrm>
          <a:prstGeom prst="rect">
            <a:avLst/>
          </a:prstGeom>
          <a:noFill/>
        </p:spPr>
        <p:txBody>
          <a:bodyPr wrap="square" rtlCol="0">
            <a:spAutoFit/>
          </a:bodyPr>
          <a:lstStyle/>
          <a:p>
            <a:r>
              <a:rPr lang="de-DE" sz="1200" dirty="0">
                <a:solidFill>
                  <a:prstClr val="black"/>
                </a:solidFill>
                <a:latin typeface="Century Gothic" panose="020F0302020204030204"/>
              </a:rPr>
              <a:t>Bitte geben Sie hier den zuständigen Ansprechpartner an.</a:t>
            </a:r>
          </a:p>
        </p:txBody>
      </p:sp>
      <p:cxnSp>
        <p:nvCxnSpPr>
          <p:cNvPr id="48" name="Gerade Verbindung 42">
            <a:extLst>
              <a:ext uri="{FF2B5EF4-FFF2-40B4-BE49-F238E27FC236}">
                <a16:creationId xmlns:a16="http://schemas.microsoft.com/office/drawing/2014/main" id="{F577D276-B4D7-4745-856E-2334D68EFFCC}"/>
              </a:ext>
            </a:extLst>
          </p:cNvPr>
          <p:cNvCxnSpPr>
            <a:cxnSpLocks/>
            <a:endCxn id="43" idx="1"/>
          </p:cNvCxnSpPr>
          <p:nvPr/>
        </p:nvCxnSpPr>
        <p:spPr>
          <a:xfrm flipV="1">
            <a:off x="5224665" y="1960117"/>
            <a:ext cx="1343804" cy="162755"/>
          </a:xfrm>
          <a:prstGeom prst="line">
            <a:avLst/>
          </a:prstGeom>
          <a:noFill/>
          <a:ln w="6350" cap="flat" cmpd="sng" algn="ctr">
            <a:solidFill>
              <a:srgbClr val="009900"/>
            </a:solidFill>
            <a:prstDash val="solid"/>
            <a:miter lim="800000"/>
          </a:ln>
          <a:effectLst/>
        </p:spPr>
      </p:cxnSp>
      <p:sp>
        <p:nvSpPr>
          <p:cNvPr id="49" name="Textfeld 48">
            <a:extLst>
              <a:ext uri="{FF2B5EF4-FFF2-40B4-BE49-F238E27FC236}">
                <a16:creationId xmlns:a16="http://schemas.microsoft.com/office/drawing/2014/main" id="{48DDEA98-B89D-41D7-9DB6-709F98C21027}"/>
              </a:ext>
            </a:extLst>
          </p:cNvPr>
          <p:cNvSpPr txBox="1"/>
          <p:nvPr/>
        </p:nvSpPr>
        <p:spPr>
          <a:xfrm>
            <a:off x="6568469" y="2296081"/>
            <a:ext cx="4147441" cy="461665"/>
          </a:xfrm>
          <a:prstGeom prst="rect">
            <a:avLst/>
          </a:prstGeom>
          <a:noFill/>
        </p:spPr>
        <p:txBody>
          <a:bodyPr wrap="square" rtlCol="0">
            <a:spAutoFit/>
          </a:bodyPr>
          <a:lstStyle/>
          <a:p>
            <a:r>
              <a:rPr lang="de-DE" sz="1200" dirty="0">
                <a:solidFill>
                  <a:prstClr val="black"/>
                </a:solidFill>
                <a:latin typeface="Century Gothic" panose="020F0302020204030204"/>
              </a:rPr>
              <a:t>Bitte geben Sie hier Ihren Firmensitz an, um Verwechslungen zu vermeiden. </a:t>
            </a:r>
          </a:p>
        </p:txBody>
      </p:sp>
      <p:cxnSp>
        <p:nvCxnSpPr>
          <p:cNvPr id="50" name="Gerade Verbindung 42">
            <a:extLst>
              <a:ext uri="{FF2B5EF4-FFF2-40B4-BE49-F238E27FC236}">
                <a16:creationId xmlns:a16="http://schemas.microsoft.com/office/drawing/2014/main" id="{9498598A-0DA5-4F3A-9195-F567110F3E27}"/>
              </a:ext>
            </a:extLst>
          </p:cNvPr>
          <p:cNvCxnSpPr>
            <a:cxnSpLocks/>
            <a:endCxn id="49" idx="1"/>
          </p:cNvCxnSpPr>
          <p:nvPr/>
        </p:nvCxnSpPr>
        <p:spPr>
          <a:xfrm>
            <a:off x="5224665" y="2376870"/>
            <a:ext cx="1343804" cy="150044"/>
          </a:xfrm>
          <a:prstGeom prst="line">
            <a:avLst/>
          </a:prstGeom>
          <a:noFill/>
          <a:ln w="6350" cap="flat" cmpd="sng" algn="ctr">
            <a:solidFill>
              <a:srgbClr val="009900"/>
            </a:solidFill>
            <a:prstDash val="solid"/>
            <a:miter lim="800000"/>
          </a:ln>
          <a:effectLst/>
        </p:spPr>
      </p:cxnSp>
      <p:pic>
        <p:nvPicPr>
          <p:cNvPr id="17" name="Grafik 16">
            <a:extLst>
              <a:ext uri="{FF2B5EF4-FFF2-40B4-BE49-F238E27FC236}">
                <a16:creationId xmlns:a16="http://schemas.microsoft.com/office/drawing/2014/main" id="{E3C94AC1-4951-47BF-A54D-19C49227A970}"/>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646024" y="3387661"/>
            <a:ext cx="2268070" cy="2268070"/>
          </a:xfrm>
          <a:prstGeom prst="rect">
            <a:avLst/>
          </a:prstGeom>
        </p:spPr>
      </p:pic>
    </p:spTree>
    <p:extLst>
      <p:ext uri="{BB962C8B-B14F-4D97-AF65-F5344CB8AC3E}">
        <p14:creationId xmlns:p14="http://schemas.microsoft.com/office/powerpoint/2010/main" val="1069982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Gerade Verbindung 4">
            <a:extLst>
              <a:ext uri="{FF2B5EF4-FFF2-40B4-BE49-F238E27FC236}">
                <a16:creationId xmlns:a16="http://schemas.microsoft.com/office/drawing/2014/main" id="{00365E38-4C73-4861-9151-E1CCCB45F752}"/>
              </a:ext>
            </a:extLst>
          </p:cNvPr>
          <p:cNvCxnSpPr>
            <a:cxnSpLocks/>
          </p:cNvCxnSpPr>
          <p:nvPr/>
        </p:nvCxnSpPr>
        <p:spPr>
          <a:xfrm>
            <a:off x="224118" y="5855589"/>
            <a:ext cx="11689976" cy="0"/>
          </a:xfrm>
          <a:prstGeom prst="line">
            <a:avLst/>
          </a:prstGeom>
          <a:ln>
            <a:solidFill>
              <a:srgbClr val="003300"/>
            </a:solidFill>
          </a:ln>
        </p:spPr>
        <p:style>
          <a:lnRef idx="1">
            <a:schemeClr val="accent1"/>
          </a:lnRef>
          <a:fillRef idx="0">
            <a:schemeClr val="accent1"/>
          </a:fillRef>
          <a:effectRef idx="0">
            <a:schemeClr val="accent1"/>
          </a:effectRef>
          <a:fontRef idx="minor">
            <a:schemeClr val="tx1"/>
          </a:fontRef>
        </p:style>
      </p:cxnSp>
      <p:sp>
        <p:nvSpPr>
          <p:cNvPr id="12" name="Titel 1">
            <a:extLst>
              <a:ext uri="{FF2B5EF4-FFF2-40B4-BE49-F238E27FC236}">
                <a16:creationId xmlns:a16="http://schemas.microsoft.com/office/drawing/2014/main" id="{49F5EDEC-7975-4DBA-9933-A553595F11CC}"/>
              </a:ext>
            </a:extLst>
          </p:cNvPr>
          <p:cNvSpPr txBox="1">
            <a:spLocks/>
          </p:cNvSpPr>
          <p:nvPr/>
        </p:nvSpPr>
        <p:spPr>
          <a:xfrm>
            <a:off x="1571108" y="726734"/>
            <a:ext cx="9654988" cy="401368"/>
          </a:xfrm>
          <a:prstGeom prst="rect">
            <a:avLst/>
          </a:prstGeom>
        </p:spPr>
        <p:txBody>
          <a:bodyPr lIns="0" tIns="0" rIns="0" bIns="0" anchor="t" anchorCtr="0"/>
          <a:lstStyle>
            <a:lvl1pPr algn="l" defTabSz="914400" rtl="0" eaLnBrk="1" latinLnBrk="0" hangingPunct="1">
              <a:lnSpc>
                <a:spcPts val="2200"/>
              </a:lnSpc>
              <a:spcBef>
                <a:spcPct val="0"/>
              </a:spcBef>
              <a:buNone/>
              <a:defRPr sz="2400" b="1" kern="1200" baseline="0">
                <a:solidFill>
                  <a:srgbClr val="C8001A"/>
                </a:solidFill>
                <a:latin typeface="Taca Pro" panose="02000503040000020004" pitchFamily="50" charset="0"/>
                <a:ea typeface="+mj-ea"/>
                <a:cs typeface="+mj-cs"/>
              </a:defRPr>
            </a:lvl1pPr>
          </a:lstStyle>
          <a:p>
            <a:pPr marL="0" marR="0" lvl="0" indent="0" defTabSz="914400" rtl="0" eaLnBrk="1" fontAlgn="auto" latinLnBrk="0" hangingPunct="1">
              <a:lnSpc>
                <a:spcPts val="2200"/>
              </a:lnSpc>
              <a:spcBef>
                <a:spcPct val="0"/>
              </a:spcBef>
              <a:spcAft>
                <a:spcPts val="0"/>
              </a:spcAft>
              <a:buClrTx/>
              <a:buSzTx/>
              <a:buFontTx/>
              <a:buNone/>
              <a:tabLst/>
              <a:defRPr/>
            </a:pPr>
            <a:r>
              <a:rPr kumimoji="0" lang="de-DE" sz="2800" b="1" i="0" u="none" strike="noStrike" kern="1200" cap="none" spc="0" normalizeH="0" baseline="0" noProof="0" dirty="0">
                <a:ln>
                  <a:noFill/>
                </a:ln>
                <a:solidFill>
                  <a:schemeClr val="accent6">
                    <a:lumMod val="75000"/>
                  </a:schemeClr>
                </a:solidFill>
                <a:effectLst/>
                <a:uLnTx/>
                <a:uFillTx/>
                <a:latin typeface="Century Gothic" panose="020B0502020202020204" pitchFamily="34" charset="0"/>
              </a:rPr>
              <a:t>Aufgabenanmeldung</a:t>
            </a:r>
            <a:endParaRPr kumimoji="0" lang="de-DE" sz="2800" b="1" i="0" u="none" strike="noStrike" kern="1200" cap="none" spc="0" normalizeH="0" baseline="0" noProof="0" dirty="0">
              <a:ln>
                <a:noFill/>
              </a:ln>
              <a:solidFill>
                <a:srgbClr val="C8001A"/>
              </a:solidFill>
              <a:effectLst/>
              <a:uLnTx/>
              <a:uFillTx/>
              <a:latin typeface="Century Gothic" panose="020B0502020202020204" pitchFamily="34" charset="0"/>
            </a:endParaRPr>
          </a:p>
        </p:txBody>
      </p:sp>
      <p:pic>
        <p:nvPicPr>
          <p:cNvPr id="8" name="Grafik 7">
            <a:extLst>
              <a:ext uri="{FF2B5EF4-FFF2-40B4-BE49-F238E27FC236}">
                <a16:creationId xmlns:a16="http://schemas.microsoft.com/office/drawing/2014/main" id="{A863CF9F-ED71-48A1-A2DB-C6880F7D19EC}"/>
              </a:ext>
            </a:extLst>
          </p:cNvPr>
          <p:cNvPicPr>
            <a:picLocks noChangeAspect="1"/>
          </p:cNvPicPr>
          <p:nvPr/>
        </p:nvPicPr>
        <p:blipFill rotWithShape="1">
          <a:blip r:embed="rId2">
            <a:extLst>
              <a:ext uri="{28A0092B-C50C-407E-A947-70E740481C1C}">
                <a14:useLocalDpi xmlns:a14="http://schemas.microsoft.com/office/drawing/2010/main" val="0"/>
              </a:ext>
            </a:extLst>
          </a:blip>
          <a:srcRect l="45513" t="2964" r="33215" b="80237"/>
          <a:stretch/>
        </p:blipFill>
        <p:spPr>
          <a:xfrm>
            <a:off x="1491356" y="1578321"/>
            <a:ext cx="2536082" cy="1334076"/>
          </a:xfrm>
          <a:prstGeom prst="rect">
            <a:avLst/>
          </a:prstGeom>
        </p:spPr>
      </p:pic>
      <p:sp>
        <p:nvSpPr>
          <p:cNvPr id="16" name="Textfeld 15">
            <a:extLst>
              <a:ext uri="{FF2B5EF4-FFF2-40B4-BE49-F238E27FC236}">
                <a16:creationId xmlns:a16="http://schemas.microsoft.com/office/drawing/2014/main" id="{F0272B12-67BC-426E-8AAE-BDD476C622EB}"/>
              </a:ext>
            </a:extLst>
          </p:cNvPr>
          <p:cNvSpPr txBox="1"/>
          <p:nvPr/>
        </p:nvSpPr>
        <p:spPr>
          <a:xfrm>
            <a:off x="4905378" y="2729105"/>
            <a:ext cx="4852006" cy="1015663"/>
          </a:xfrm>
          <a:prstGeom prst="rect">
            <a:avLst/>
          </a:prstGeom>
          <a:noFill/>
        </p:spPr>
        <p:txBody>
          <a:bodyPr wrap="square" rtlCol="0">
            <a:spAutoFit/>
          </a:bodyPr>
          <a:lstStyle/>
          <a:p>
            <a:r>
              <a:rPr lang="de-DE" sz="1200" dirty="0">
                <a:solidFill>
                  <a:prstClr val="black"/>
                </a:solidFill>
                <a:latin typeface="Century Gothic" panose="020F0302020204030204"/>
              </a:rPr>
              <a:t>Bitte geben Sie hier den (ungefähren) Warenwert der gelisteten Ware an. </a:t>
            </a:r>
          </a:p>
          <a:p>
            <a:endParaRPr lang="de-DE" sz="1200" dirty="0">
              <a:solidFill>
                <a:prstClr val="black"/>
              </a:solidFill>
              <a:latin typeface="Century Gothic" panose="020F0302020204030204"/>
            </a:endParaRPr>
          </a:p>
          <a:p>
            <a:r>
              <a:rPr lang="de-DE" sz="1200" dirty="0">
                <a:solidFill>
                  <a:prstClr val="black"/>
                </a:solidFill>
                <a:latin typeface="Century Gothic" panose="020F0302020204030204"/>
                <a:sym typeface="Wingdings" panose="05000000000000000000" pitchFamily="2" charset="2"/>
              </a:rPr>
              <a:t> </a:t>
            </a:r>
            <a:r>
              <a:rPr lang="de-DE" sz="1200" dirty="0">
                <a:solidFill>
                  <a:prstClr val="black"/>
                </a:solidFill>
                <a:latin typeface="Century Gothic" panose="020F0302020204030204"/>
              </a:rPr>
              <a:t>Die getätigte Angabe gilt </a:t>
            </a:r>
            <a:r>
              <a:rPr lang="de-DE" sz="1200" u="sng" dirty="0">
                <a:solidFill>
                  <a:prstClr val="black"/>
                </a:solidFill>
                <a:latin typeface="Century Gothic" panose="020F0302020204030204"/>
              </a:rPr>
              <a:t>nicht</a:t>
            </a:r>
            <a:r>
              <a:rPr lang="de-DE" sz="1200" dirty="0">
                <a:solidFill>
                  <a:prstClr val="black"/>
                </a:solidFill>
                <a:latin typeface="Century Gothic" panose="020F0302020204030204"/>
              </a:rPr>
              <a:t> als Rechnungssumme! Sie hat lediglich versicherungstechnische Gründe. </a:t>
            </a:r>
          </a:p>
        </p:txBody>
      </p:sp>
      <p:cxnSp>
        <p:nvCxnSpPr>
          <p:cNvPr id="10" name="Gerade Verbindung 42">
            <a:extLst>
              <a:ext uri="{FF2B5EF4-FFF2-40B4-BE49-F238E27FC236}">
                <a16:creationId xmlns:a16="http://schemas.microsoft.com/office/drawing/2014/main" id="{4D38FCEF-5028-4C70-9388-D390A37D1DAD}"/>
              </a:ext>
            </a:extLst>
          </p:cNvPr>
          <p:cNvCxnSpPr>
            <a:cxnSpLocks/>
          </p:cNvCxnSpPr>
          <p:nvPr/>
        </p:nvCxnSpPr>
        <p:spPr>
          <a:xfrm>
            <a:off x="3419475" y="2481405"/>
            <a:ext cx="1485903" cy="494877"/>
          </a:xfrm>
          <a:prstGeom prst="line">
            <a:avLst/>
          </a:prstGeom>
          <a:noFill/>
          <a:ln w="6350" cap="flat" cmpd="sng" algn="ctr">
            <a:solidFill>
              <a:srgbClr val="009900"/>
            </a:solidFill>
            <a:prstDash val="solid"/>
            <a:miter lim="800000"/>
          </a:ln>
          <a:effectLst/>
        </p:spPr>
      </p:cxnSp>
      <p:sp>
        <p:nvSpPr>
          <p:cNvPr id="9" name="Textfeld 8">
            <a:extLst>
              <a:ext uri="{FF2B5EF4-FFF2-40B4-BE49-F238E27FC236}">
                <a16:creationId xmlns:a16="http://schemas.microsoft.com/office/drawing/2014/main" id="{76352145-C031-4E2C-8F6F-E0DD91A3BBD0}"/>
              </a:ext>
            </a:extLst>
          </p:cNvPr>
          <p:cNvSpPr txBox="1"/>
          <p:nvPr/>
        </p:nvSpPr>
        <p:spPr>
          <a:xfrm>
            <a:off x="931184" y="1128102"/>
            <a:ext cx="9324735" cy="307777"/>
          </a:xfrm>
          <a:prstGeom prst="rect">
            <a:avLst/>
          </a:prstGeom>
          <a:noFill/>
        </p:spPr>
        <p:txBody>
          <a:bodyPr wrap="square" rtlCol="0">
            <a:spAutoFit/>
          </a:bodyPr>
          <a:lstStyle/>
          <a:p>
            <a:r>
              <a:rPr lang="de-DE" sz="1400" dirty="0">
                <a:latin typeface="Century Gothic" panose="020F0302020204030204"/>
              </a:rPr>
              <a:t>Bitte geben Sie das Volumen und den Warenwert der gelisteten Ware an.</a:t>
            </a:r>
          </a:p>
        </p:txBody>
      </p:sp>
      <p:sp>
        <p:nvSpPr>
          <p:cNvPr id="46" name="Textfeld 45">
            <a:extLst>
              <a:ext uri="{FF2B5EF4-FFF2-40B4-BE49-F238E27FC236}">
                <a16:creationId xmlns:a16="http://schemas.microsoft.com/office/drawing/2014/main" id="{B18DC127-85DD-4769-BEB9-167908ECC638}"/>
              </a:ext>
            </a:extLst>
          </p:cNvPr>
          <p:cNvSpPr txBox="1"/>
          <p:nvPr/>
        </p:nvSpPr>
        <p:spPr>
          <a:xfrm>
            <a:off x="4905378" y="1791809"/>
            <a:ext cx="4448172" cy="646331"/>
          </a:xfrm>
          <a:prstGeom prst="rect">
            <a:avLst/>
          </a:prstGeom>
          <a:noFill/>
        </p:spPr>
        <p:txBody>
          <a:bodyPr wrap="square" rtlCol="0">
            <a:spAutoFit/>
          </a:bodyPr>
          <a:lstStyle/>
          <a:p>
            <a:r>
              <a:rPr lang="de-DE" sz="1200" dirty="0">
                <a:solidFill>
                  <a:prstClr val="black"/>
                </a:solidFill>
                <a:latin typeface="Century Gothic" panose="020F0302020204030204"/>
              </a:rPr>
              <a:t>Bitte teilen Sie uns mit, wie viel Quadratmeter der Ausstellungsfläche Sie mit Ihrer Ware bestücken wollen. So kann die Gärtnerische Abteilung besser planen.</a:t>
            </a:r>
          </a:p>
        </p:txBody>
      </p:sp>
      <p:cxnSp>
        <p:nvCxnSpPr>
          <p:cNvPr id="47" name="Gerade Verbindung 42">
            <a:extLst>
              <a:ext uri="{FF2B5EF4-FFF2-40B4-BE49-F238E27FC236}">
                <a16:creationId xmlns:a16="http://schemas.microsoft.com/office/drawing/2014/main" id="{10DCA6FD-372B-4D8B-A455-334BADD553BD}"/>
              </a:ext>
            </a:extLst>
          </p:cNvPr>
          <p:cNvCxnSpPr>
            <a:cxnSpLocks/>
            <a:endCxn id="46" idx="1"/>
          </p:cNvCxnSpPr>
          <p:nvPr/>
        </p:nvCxnSpPr>
        <p:spPr>
          <a:xfrm>
            <a:off x="3419475" y="2114975"/>
            <a:ext cx="1485903" cy="0"/>
          </a:xfrm>
          <a:prstGeom prst="line">
            <a:avLst/>
          </a:prstGeom>
          <a:noFill/>
          <a:ln w="6350" cap="flat" cmpd="sng" algn="ctr">
            <a:solidFill>
              <a:srgbClr val="009900"/>
            </a:solidFill>
            <a:prstDash val="solid"/>
            <a:miter lim="800000"/>
          </a:ln>
          <a:effectLst/>
        </p:spPr>
      </p:cxnSp>
      <p:sp>
        <p:nvSpPr>
          <p:cNvPr id="28" name="Ellipse 27">
            <a:extLst>
              <a:ext uri="{FF2B5EF4-FFF2-40B4-BE49-F238E27FC236}">
                <a16:creationId xmlns:a16="http://schemas.microsoft.com/office/drawing/2014/main" id="{E3E4CFE4-DA8B-4C83-8A91-8D24F8CD6920}"/>
              </a:ext>
            </a:extLst>
          </p:cNvPr>
          <p:cNvSpPr/>
          <p:nvPr/>
        </p:nvSpPr>
        <p:spPr>
          <a:xfrm>
            <a:off x="1079826" y="649949"/>
            <a:ext cx="344035" cy="335711"/>
          </a:xfrm>
          <a:prstGeom prst="ellipse">
            <a:avLst/>
          </a:prstGeom>
          <a:solidFill>
            <a:schemeClr val="bg1"/>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Textfeld 28">
            <a:extLst>
              <a:ext uri="{FF2B5EF4-FFF2-40B4-BE49-F238E27FC236}">
                <a16:creationId xmlns:a16="http://schemas.microsoft.com/office/drawing/2014/main" id="{A5DF78D2-D9C7-4C2F-A24A-29C95266B5AE}"/>
              </a:ext>
            </a:extLst>
          </p:cNvPr>
          <p:cNvSpPr txBox="1"/>
          <p:nvPr/>
        </p:nvSpPr>
        <p:spPr>
          <a:xfrm>
            <a:off x="1112661" y="660082"/>
            <a:ext cx="331941" cy="307777"/>
          </a:xfrm>
          <a:prstGeom prst="rect">
            <a:avLst/>
          </a:prstGeom>
          <a:noFill/>
        </p:spPr>
        <p:txBody>
          <a:bodyPr wrap="square" rtlCol="0">
            <a:spAutoFit/>
          </a:bodyPr>
          <a:lstStyle/>
          <a:p>
            <a:r>
              <a:rPr lang="de-DE" sz="1400" b="1" dirty="0">
                <a:latin typeface="Century Gothic" panose="020B0502020202020204" pitchFamily="34" charset="0"/>
              </a:rPr>
              <a:t>2</a:t>
            </a:r>
          </a:p>
        </p:txBody>
      </p:sp>
      <p:pic>
        <p:nvPicPr>
          <p:cNvPr id="34" name="Grafik 59">
            <a:extLst>
              <a:ext uri="{FF2B5EF4-FFF2-40B4-BE49-F238E27FC236}">
                <a16:creationId xmlns:a16="http://schemas.microsoft.com/office/drawing/2014/main" id="{5E29B579-7D46-44A7-94C0-6C8EF5480BC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07569" y="5991697"/>
            <a:ext cx="14065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Grafik 12">
            <a:extLst>
              <a:ext uri="{FF2B5EF4-FFF2-40B4-BE49-F238E27FC236}">
                <a16:creationId xmlns:a16="http://schemas.microsoft.com/office/drawing/2014/main" id="{18894E7A-315D-499B-A75B-9B13AD18FC5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646024" y="3387661"/>
            <a:ext cx="2268070" cy="2268070"/>
          </a:xfrm>
          <a:prstGeom prst="rect">
            <a:avLst/>
          </a:prstGeom>
        </p:spPr>
      </p:pic>
    </p:spTree>
    <p:extLst>
      <p:ext uri="{BB962C8B-B14F-4D97-AF65-F5344CB8AC3E}">
        <p14:creationId xmlns:p14="http://schemas.microsoft.com/office/powerpoint/2010/main" val="1824800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Gerade Verbindung 4">
            <a:extLst>
              <a:ext uri="{FF2B5EF4-FFF2-40B4-BE49-F238E27FC236}">
                <a16:creationId xmlns:a16="http://schemas.microsoft.com/office/drawing/2014/main" id="{00365E38-4C73-4861-9151-E1CCCB45F752}"/>
              </a:ext>
            </a:extLst>
          </p:cNvPr>
          <p:cNvCxnSpPr>
            <a:cxnSpLocks/>
          </p:cNvCxnSpPr>
          <p:nvPr/>
        </p:nvCxnSpPr>
        <p:spPr>
          <a:xfrm>
            <a:off x="224118" y="5855589"/>
            <a:ext cx="11689976" cy="0"/>
          </a:xfrm>
          <a:prstGeom prst="line">
            <a:avLst/>
          </a:prstGeom>
          <a:ln>
            <a:solidFill>
              <a:srgbClr val="003300"/>
            </a:solidFill>
          </a:ln>
        </p:spPr>
        <p:style>
          <a:lnRef idx="1">
            <a:schemeClr val="accent1"/>
          </a:lnRef>
          <a:fillRef idx="0">
            <a:schemeClr val="accent1"/>
          </a:fillRef>
          <a:effectRef idx="0">
            <a:schemeClr val="accent1"/>
          </a:effectRef>
          <a:fontRef idx="minor">
            <a:schemeClr val="tx1"/>
          </a:fontRef>
        </p:style>
      </p:cxnSp>
      <p:sp>
        <p:nvSpPr>
          <p:cNvPr id="12" name="Titel 1">
            <a:extLst>
              <a:ext uri="{FF2B5EF4-FFF2-40B4-BE49-F238E27FC236}">
                <a16:creationId xmlns:a16="http://schemas.microsoft.com/office/drawing/2014/main" id="{49F5EDEC-7975-4DBA-9933-A553595F11CC}"/>
              </a:ext>
            </a:extLst>
          </p:cNvPr>
          <p:cNvSpPr txBox="1">
            <a:spLocks/>
          </p:cNvSpPr>
          <p:nvPr/>
        </p:nvSpPr>
        <p:spPr>
          <a:xfrm>
            <a:off x="1571108" y="726734"/>
            <a:ext cx="9654988" cy="401368"/>
          </a:xfrm>
          <a:prstGeom prst="rect">
            <a:avLst/>
          </a:prstGeom>
        </p:spPr>
        <p:txBody>
          <a:bodyPr lIns="0" tIns="0" rIns="0" bIns="0" anchor="t" anchorCtr="0"/>
          <a:lstStyle>
            <a:lvl1pPr algn="l" defTabSz="914400" rtl="0" eaLnBrk="1" latinLnBrk="0" hangingPunct="1">
              <a:lnSpc>
                <a:spcPts val="2200"/>
              </a:lnSpc>
              <a:spcBef>
                <a:spcPct val="0"/>
              </a:spcBef>
              <a:buNone/>
              <a:defRPr sz="2400" b="1" kern="1200" baseline="0">
                <a:solidFill>
                  <a:srgbClr val="C8001A"/>
                </a:solidFill>
                <a:latin typeface="Taca Pro" panose="02000503040000020004" pitchFamily="50" charset="0"/>
                <a:ea typeface="+mj-ea"/>
                <a:cs typeface="+mj-cs"/>
              </a:defRPr>
            </a:lvl1pPr>
          </a:lstStyle>
          <a:p>
            <a:pPr marL="0" marR="0" lvl="0" indent="0" defTabSz="914400" rtl="0" eaLnBrk="1" fontAlgn="auto" latinLnBrk="0" hangingPunct="1">
              <a:lnSpc>
                <a:spcPts val="2200"/>
              </a:lnSpc>
              <a:spcBef>
                <a:spcPct val="0"/>
              </a:spcBef>
              <a:spcAft>
                <a:spcPts val="0"/>
              </a:spcAft>
              <a:buClrTx/>
              <a:buSzTx/>
              <a:buFontTx/>
              <a:buNone/>
              <a:tabLst/>
              <a:defRPr/>
            </a:pPr>
            <a:r>
              <a:rPr kumimoji="0" lang="de-DE" sz="2800" b="1" i="0" u="none" strike="noStrike" kern="1200" cap="none" spc="0" normalizeH="0" baseline="0" noProof="0" dirty="0">
                <a:ln>
                  <a:noFill/>
                </a:ln>
                <a:solidFill>
                  <a:schemeClr val="accent6">
                    <a:lumMod val="75000"/>
                  </a:schemeClr>
                </a:solidFill>
                <a:effectLst/>
                <a:uLnTx/>
                <a:uFillTx/>
                <a:latin typeface="Century Gothic" panose="020B0502020202020204" pitchFamily="34" charset="0"/>
              </a:rPr>
              <a:t>Aufgabenanmeldung</a:t>
            </a:r>
            <a:endParaRPr kumimoji="0" lang="de-DE" sz="2800" b="1" i="0" u="none" strike="noStrike" kern="1200" cap="none" spc="0" normalizeH="0" baseline="0" noProof="0" dirty="0">
              <a:ln>
                <a:noFill/>
              </a:ln>
              <a:solidFill>
                <a:srgbClr val="C8001A"/>
              </a:solidFill>
              <a:effectLst/>
              <a:uLnTx/>
              <a:uFillTx/>
              <a:latin typeface="Century Gothic" panose="020B0502020202020204" pitchFamily="34" charset="0"/>
            </a:endParaRPr>
          </a:p>
        </p:txBody>
      </p:sp>
      <p:pic>
        <p:nvPicPr>
          <p:cNvPr id="8" name="Grafik 7">
            <a:extLst>
              <a:ext uri="{FF2B5EF4-FFF2-40B4-BE49-F238E27FC236}">
                <a16:creationId xmlns:a16="http://schemas.microsoft.com/office/drawing/2014/main" id="{A863CF9F-ED71-48A1-A2DB-C6880F7D19EC}"/>
              </a:ext>
            </a:extLst>
          </p:cNvPr>
          <p:cNvPicPr>
            <a:picLocks noChangeAspect="1"/>
          </p:cNvPicPr>
          <p:nvPr/>
        </p:nvPicPr>
        <p:blipFill rotWithShape="1">
          <a:blip r:embed="rId2">
            <a:extLst>
              <a:ext uri="{28A0092B-C50C-407E-A947-70E740481C1C}">
                <a14:useLocalDpi xmlns:a14="http://schemas.microsoft.com/office/drawing/2010/main" val="0"/>
              </a:ext>
            </a:extLst>
          </a:blip>
          <a:srcRect t="31417" r="24625" b="57953"/>
          <a:stretch/>
        </p:blipFill>
        <p:spPr>
          <a:xfrm>
            <a:off x="542480" y="1596122"/>
            <a:ext cx="8484419" cy="797025"/>
          </a:xfrm>
          <a:prstGeom prst="rect">
            <a:avLst/>
          </a:prstGeom>
        </p:spPr>
      </p:pic>
      <p:sp>
        <p:nvSpPr>
          <p:cNvPr id="16" name="Textfeld 15">
            <a:extLst>
              <a:ext uri="{FF2B5EF4-FFF2-40B4-BE49-F238E27FC236}">
                <a16:creationId xmlns:a16="http://schemas.microsoft.com/office/drawing/2014/main" id="{F0272B12-67BC-426E-8AAE-BDD476C622EB}"/>
              </a:ext>
            </a:extLst>
          </p:cNvPr>
          <p:cNvSpPr txBox="1"/>
          <p:nvPr/>
        </p:nvSpPr>
        <p:spPr>
          <a:xfrm>
            <a:off x="5251057" y="2460579"/>
            <a:ext cx="6098843" cy="461665"/>
          </a:xfrm>
          <a:prstGeom prst="rect">
            <a:avLst/>
          </a:prstGeom>
          <a:noFill/>
        </p:spPr>
        <p:txBody>
          <a:bodyPr wrap="square" rtlCol="0">
            <a:spAutoFit/>
          </a:bodyPr>
          <a:lstStyle/>
          <a:p>
            <a:r>
              <a:rPr lang="de-DE" sz="1200" dirty="0">
                <a:solidFill>
                  <a:prstClr val="black"/>
                </a:solidFill>
                <a:latin typeface="Century Gothic" panose="020F0302020204030204"/>
              </a:rPr>
              <a:t>Bitte geben Sie hier an, an welchen Freilandwettbewerb Sie teilnehmen möchten. Folgende Freilandwettbewerbe stehen zur Auswahl: </a:t>
            </a:r>
          </a:p>
        </p:txBody>
      </p:sp>
      <p:cxnSp>
        <p:nvCxnSpPr>
          <p:cNvPr id="10" name="Gerade Verbindung 42">
            <a:extLst>
              <a:ext uri="{FF2B5EF4-FFF2-40B4-BE49-F238E27FC236}">
                <a16:creationId xmlns:a16="http://schemas.microsoft.com/office/drawing/2014/main" id="{4D38FCEF-5028-4C70-9388-D390A37D1DAD}"/>
              </a:ext>
            </a:extLst>
          </p:cNvPr>
          <p:cNvCxnSpPr>
            <a:cxnSpLocks/>
          </p:cNvCxnSpPr>
          <p:nvPr/>
        </p:nvCxnSpPr>
        <p:spPr>
          <a:xfrm>
            <a:off x="7080133" y="2095096"/>
            <a:ext cx="0" cy="434158"/>
          </a:xfrm>
          <a:prstGeom prst="line">
            <a:avLst/>
          </a:prstGeom>
          <a:noFill/>
          <a:ln w="6350" cap="flat" cmpd="sng" algn="ctr">
            <a:solidFill>
              <a:srgbClr val="009900"/>
            </a:solidFill>
            <a:prstDash val="solid"/>
            <a:miter lim="800000"/>
          </a:ln>
          <a:effectLst/>
        </p:spPr>
      </p:cxnSp>
      <p:sp>
        <p:nvSpPr>
          <p:cNvPr id="9" name="Textfeld 8">
            <a:extLst>
              <a:ext uri="{FF2B5EF4-FFF2-40B4-BE49-F238E27FC236}">
                <a16:creationId xmlns:a16="http://schemas.microsoft.com/office/drawing/2014/main" id="{76352145-C031-4E2C-8F6F-E0DD91A3BBD0}"/>
              </a:ext>
            </a:extLst>
          </p:cNvPr>
          <p:cNvSpPr txBox="1"/>
          <p:nvPr/>
        </p:nvSpPr>
        <p:spPr>
          <a:xfrm>
            <a:off x="931184" y="1128102"/>
            <a:ext cx="9324735" cy="307777"/>
          </a:xfrm>
          <a:prstGeom prst="rect">
            <a:avLst/>
          </a:prstGeom>
          <a:noFill/>
        </p:spPr>
        <p:txBody>
          <a:bodyPr wrap="square" rtlCol="0">
            <a:spAutoFit/>
          </a:bodyPr>
          <a:lstStyle/>
          <a:p>
            <a:r>
              <a:rPr lang="de-DE" sz="1400" dirty="0">
                <a:latin typeface="Century Gothic" panose="020F0302020204030204"/>
              </a:rPr>
              <a:t>Bitte geben Sie an, für welchen Wettbewerb die Aufgabenanmeldung gilt.</a:t>
            </a:r>
          </a:p>
        </p:txBody>
      </p:sp>
      <p:sp>
        <p:nvSpPr>
          <p:cNvPr id="46" name="Textfeld 45">
            <a:extLst>
              <a:ext uri="{FF2B5EF4-FFF2-40B4-BE49-F238E27FC236}">
                <a16:creationId xmlns:a16="http://schemas.microsoft.com/office/drawing/2014/main" id="{B18DC127-85DD-4769-BEB9-167908ECC638}"/>
              </a:ext>
            </a:extLst>
          </p:cNvPr>
          <p:cNvSpPr txBox="1"/>
          <p:nvPr/>
        </p:nvSpPr>
        <p:spPr>
          <a:xfrm>
            <a:off x="823047" y="2465955"/>
            <a:ext cx="4147441" cy="646331"/>
          </a:xfrm>
          <a:prstGeom prst="rect">
            <a:avLst/>
          </a:prstGeom>
          <a:noFill/>
        </p:spPr>
        <p:txBody>
          <a:bodyPr wrap="square" rtlCol="0">
            <a:spAutoFit/>
          </a:bodyPr>
          <a:lstStyle/>
          <a:p>
            <a:r>
              <a:rPr lang="de-DE" sz="1200" dirty="0">
                <a:solidFill>
                  <a:prstClr val="black"/>
                </a:solidFill>
                <a:latin typeface="Century Gothic" panose="020F0302020204030204"/>
              </a:rPr>
              <a:t>Bitte geben Sie hier die korrekte Bezeichnung (oder Nummer) der Blumenhallenschau an, in der Sie Ihre Ware ausstellen möchten. </a:t>
            </a:r>
          </a:p>
        </p:txBody>
      </p:sp>
      <p:cxnSp>
        <p:nvCxnSpPr>
          <p:cNvPr id="47" name="Gerade Verbindung 42">
            <a:extLst>
              <a:ext uri="{FF2B5EF4-FFF2-40B4-BE49-F238E27FC236}">
                <a16:creationId xmlns:a16="http://schemas.microsoft.com/office/drawing/2014/main" id="{10DCA6FD-372B-4D8B-A455-334BADD553BD}"/>
              </a:ext>
            </a:extLst>
          </p:cNvPr>
          <p:cNvCxnSpPr>
            <a:cxnSpLocks/>
            <a:endCxn id="46" idx="0"/>
          </p:cNvCxnSpPr>
          <p:nvPr/>
        </p:nvCxnSpPr>
        <p:spPr>
          <a:xfrm>
            <a:off x="2896768" y="1833217"/>
            <a:ext cx="0" cy="632738"/>
          </a:xfrm>
          <a:prstGeom prst="line">
            <a:avLst/>
          </a:prstGeom>
          <a:noFill/>
          <a:ln w="6350" cap="flat" cmpd="sng" algn="ctr">
            <a:solidFill>
              <a:srgbClr val="009900"/>
            </a:solidFill>
            <a:prstDash val="solid"/>
            <a:miter lim="800000"/>
          </a:ln>
          <a:effectLst/>
        </p:spPr>
      </p:cxnSp>
      <p:sp>
        <p:nvSpPr>
          <p:cNvPr id="28" name="Ellipse 27">
            <a:extLst>
              <a:ext uri="{FF2B5EF4-FFF2-40B4-BE49-F238E27FC236}">
                <a16:creationId xmlns:a16="http://schemas.microsoft.com/office/drawing/2014/main" id="{E3E4CFE4-DA8B-4C83-8A91-8D24F8CD6920}"/>
              </a:ext>
            </a:extLst>
          </p:cNvPr>
          <p:cNvSpPr/>
          <p:nvPr/>
        </p:nvSpPr>
        <p:spPr>
          <a:xfrm>
            <a:off x="1079826" y="649949"/>
            <a:ext cx="344035" cy="335711"/>
          </a:xfrm>
          <a:prstGeom prst="ellipse">
            <a:avLst/>
          </a:prstGeom>
          <a:solidFill>
            <a:schemeClr val="bg1"/>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Textfeld 28">
            <a:extLst>
              <a:ext uri="{FF2B5EF4-FFF2-40B4-BE49-F238E27FC236}">
                <a16:creationId xmlns:a16="http://schemas.microsoft.com/office/drawing/2014/main" id="{A5DF78D2-D9C7-4C2F-A24A-29C95266B5AE}"/>
              </a:ext>
            </a:extLst>
          </p:cNvPr>
          <p:cNvSpPr txBox="1"/>
          <p:nvPr/>
        </p:nvSpPr>
        <p:spPr>
          <a:xfrm>
            <a:off x="1112661" y="660082"/>
            <a:ext cx="331941" cy="307777"/>
          </a:xfrm>
          <a:prstGeom prst="rect">
            <a:avLst/>
          </a:prstGeom>
          <a:noFill/>
        </p:spPr>
        <p:txBody>
          <a:bodyPr wrap="square" rtlCol="0">
            <a:spAutoFit/>
          </a:bodyPr>
          <a:lstStyle/>
          <a:p>
            <a:r>
              <a:rPr lang="de-DE" sz="1400" b="1" dirty="0">
                <a:latin typeface="Century Gothic" panose="020B0502020202020204" pitchFamily="34" charset="0"/>
              </a:rPr>
              <a:t>3</a:t>
            </a:r>
          </a:p>
        </p:txBody>
      </p:sp>
      <p:graphicFrame>
        <p:nvGraphicFramePr>
          <p:cNvPr id="33" name="Tabelle 32">
            <a:extLst>
              <a:ext uri="{FF2B5EF4-FFF2-40B4-BE49-F238E27FC236}">
                <a16:creationId xmlns:a16="http://schemas.microsoft.com/office/drawing/2014/main" id="{1E16AB15-395B-42AC-A78D-38E887DA240C}"/>
              </a:ext>
            </a:extLst>
          </p:cNvPr>
          <p:cNvGraphicFramePr>
            <a:graphicFrameLocks noGrp="1"/>
          </p:cNvGraphicFramePr>
          <p:nvPr>
            <p:extLst>
              <p:ext uri="{D42A27DB-BD31-4B8C-83A1-F6EECF244321}">
                <p14:modId xmlns:p14="http://schemas.microsoft.com/office/powerpoint/2010/main" val="3164339019"/>
              </p:ext>
            </p:extLst>
          </p:nvPr>
        </p:nvGraphicFramePr>
        <p:xfrm>
          <a:off x="5345279" y="3092813"/>
          <a:ext cx="3863788" cy="3169920"/>
        </p:xfrm>
        <a:graphic>
          <a:graphicData uri="http://schemas.openxmlformats.org/drawingml/2006/table">
            <a:tbl>
              <a:tblPr firstRow="1" bandRow="1">
                <a:tableStyleId>{93296810-A885-4BE3-A3E7-6D5BEEA58F35}</a:tableStyleId>
              </a:tblPr>
              <a:tblGrid>
                <a:gridCol w="3863788">
                  <a:extLst>
                    <a:ext uri="{9D8B030D-6E8A-4147-A177-3AD203B41FA5}">
                      <a16:colId xmlns:a16="http://schemas.microsoft.com/office/drawing/2014/main" val="20001"/>
                    </a:ext>
                  </a:extLst>
                </a:gridCol>
              </a:tblGrid>
              <a:tr h="215135">
                <a:tc>
                  <a:txBody>
                    <a:bodyPr/>
                    <a:lstStyle/>
                    <a:p>
                      <a:r>
                        <a:rPr lang="de-DE" sz="1000" dirty="0">
                          <a:latin typeface="Century Gothic" panose="020B0502020202020204" pitchFamily="34" charset="0"/>
                        </a:rPr>
                        <a:t>Wettbewerbstitel</a:t>
                      </a:r>
                    </a:p>
                  </a:txBody>
                  <a:tcPr/>
                </a:tc>
                <a:extLst>
                  <a:ext uri="{0D108BD9-81ED-4DB2-BD59-A6C34878D82A}">
                    <a16:rowId xmlns:a16="http://schemas.microsoft.com/office/drawing/2014/main" val="10000"/>
                  </a:ext>
                </a:extLst>
              </a:tr>
              <a:tr h="215135">
                <a:tc>
                  <a:txBody>
                    <a:bodyPr/>
                    <a:lstStyle/>
                    <a:p>
                      <a:pPr algn="l"/>
                      <a:r>
                        <a:rPr lang="de-DE" sz="1000" dirty="0">
                          <a:latin typeface="Century Gothic" panose="020B0502020202020204" pitchFamily="34" charset="0"/>
                        </a:rPr>
                        <a:t>Freilandwettbewerb Rosen</a:t>
                      </a:r>
                    </a:p>
                  </a:txBody>
                  <a:tcPr/>
                </a:tc>
                <a:extLst>
                  <a:ext uri="{0D108BD9-81ED-4DB2-BD59-A6C34878D82A}">
                    <a16:rowId xmlns:a16="http://schemas.microsoft.com/office/drawing/2014/main" val="10005"/>
                  </a:ext>
                </a:extLst>
              </a:tr>
              <a:tr h="215135">
                <a:tc>
                  <a:txBody>
                    <a:bodyPr/>
                    <a:lstStyle/>
                    <a:p>
                      <a:pPr algn="l"/>
                      <a:r>
                        <a:rPr lang="de-DE" sz="1000" dirty="0">
                          <a:latin typeface="Century Gothic" panose="020B0502020202020204" pitchFamily="34" charset="0"/>
                        </a:rPr>
                        <a:t>Freilandwettbewerb Stauden</a:t>
                      </a:r>
                    </a:p>
                  </a:txBody>
                  <a:tcPr/>
                </a:tc>
                <a:extLst>
                  <a:ext uri="{0D108BD9-81ED-4DB2-BD59-A6C34878D82A}">
                    <a16:rowId xmlns:a16="http://schemas.microsoft.com/office/drawing/2014/main" val="10006"/>
                  </a:ext>
                </a:extLst>
              </a:tr>
              <a:tr h="215135">
                <a:tc>
                  <a:txBody>
                    <a:bodyPr/>
                    <a:lstStyle/>
                    <a:p>
                      <a:pPr algn="l"/>
                      <a:r>
                        <a:rPr lang="de-DE" sz="1000" dirty="0">
                          <a:latin typeface="Century Gothic" panose="020B0502020202020204" pitchFamily="34" charset="0"/>
                        </a:rPr>
                        <a:t>Freilandwettbewerb Gehölze</a:t>
                      </a:r>
                    </a:p>
                  </a:txBody>
                  <a:tcPr/>
                </a:tc>
                <a:extLst>
                  <a:ext uri="{0D108BD9-81ED-4DB2-BD59-A6C34878D82A}">
                    <a16:rowId xmlns:a16="http://schemas.microsoft.com/office/drawing/2014/main" val="10007"/>
                  </a:ext>
                </a:extLst>
              </a:tr>
              <a:tr h="215135">
                <a:tc>
                  <a:txBody>
                    <a:bodyPr/>
                    <a:lstStyle/>
                    <a:p>
                      <a:pPr algn="l"/>
                      <a:r>
                        <a:rPr lang="de-DE" sz="1000" dirty="0">
                          <a:latin typeface="Century Gothic" panose="020B0502020202020204" pitchFamily="34" charset="0"/>
                        </a:rPr>
                        <a:t>Freilandwettbewerb Frühjahrsblüher</a:t>
                      </a:r>
                    </a:p>
                  </a:txBody>
                  <a:tcPr/>
                </a:tc>
                <a:extLst>
                  <a:ext uri="{0D108BD9-81ED-4DB2-BD59-A6C34878D82A}">
                    <a16:rowId xmlns:a16="http://schemas.microsoft.com/office/drawing/2014/main" val="10008"/>
                  </a:ext>
                </a:extLst>
              </a:tr>
              <a:tr h="215135">
                <a:tc>
                  <a:txBody>
                    <a:bodyPr/>
                    <a:lstStyle/>
                    <a:p>
                      <a:pPr algn="l"/>
                      <a:r>
                        <a:rPr lang="de-DE" sz="1000" dirty="0">
                          <a:latin typeface="Century Gothic" panose="020B0502020202020204" pitchFamily="34" charset="0"/>
                        </a:rPr>
                        <a:t>Freilandwettbewerb Sommerblumen</a:t>
                      </a:r>
                    </a:p>
                  </a:txBody>
                  <a:tcPr/>
                </a:tc>
                <a:extLst>
                  <a:ext uri="{0D108BD9-81ED-4DB2-BD59-A6C34878D82A}">
                    <a16:rowId xmlns:a16="http://schemas.microsoft.com/office/drawing/2014/main" val="10009"/>
                  </a:ext>
                </a:extLst>
              </a:tr>
              <a:tr h="215135">
                <a:tc>
                  <a:txBody>
                    <a:bodyPr/>
                    <a:lstStyle/>
                    <a:p>
                      <a:pPr algn="l"/>
                      <a:r>
                        <a:rPr lang="de-DE" sz="1000" dirty="0">
                          <a:latin typeface="Century Gothic" panose="020B0502020202020204" pitchFamily="34" charset="0"/>
                        </a:rPr>
                        <a:t>Freilandwettbewerb Dahlien</a:t>
                      </a:r>
                    </a:p>
                  </a:txBody>
                  <a:tcPr/>
                </a:tc>
                <a:extLst>
                  <a:ext uri="{0D108BD9-81ED-4DB2-BD59-A6C34878D82A}">
                    <a16:rowId xmlns:a16="http://schemas.microsoft.com/office/drawing/2014/main" val="10010"/>
                  </a:ext>
                </a:extLst>
              </a:tr>
              <a:tr h="215135">
                <a:tc>
                  <a:txBody>
                    <a:bodyPr/>
                    <a:lstStyle/>
                    <a:p>
                      <a:pPr algn="l"/>
                      <a:r>
                        <a:rPr lang="de-DE" sz="1000" dirty="0">
                          <a:latin typeface="Century Gothic" panose="020B0502020202020204" pitchFamily="34" charset="0"/>
                        </a:rPr>
                        <a:t>Freilandwettbewerb frühjahrsblühende Blumenzwiebeln</a:t>
                      </a:r>
                    </a:p>
                  </a:txBody>
                  <a:tcPr/>
                </a:tc>
                <a:extLst>
                  <a:ext uri="{0D108BD9-81ED-4DB2-BD59-A6C34878D82A}">
                    <a16:rowId xmlns:a16="http://schemas.microsoft.com/office/drawing/2014/main" val="10011"/>
                  </a:ext>
                </a:extLst>
              </a:tr>
              <a:tr h="215135">
                <a:tc>
                  <a:txBody>
                    <a:bodyPr/>
                    <a:lstStyle/>
                    <a:p>
                      <a:pPr algn="l"/>
                      <a:r>
                        <a:rPr lang="de-DE" sz="1000" dirty="0">
                          <a:latin typeface="Century Gothic" panose="020B0502020202020204" pitchFamily="34" charset="0"/>
                        </a:rPr>
                        <a:t>Freilandwettbewerb sommerblühende Blumenzwiebeln</a:t>
                      </a:r>
                    </a:p>
                  </a:txBody>
                  <a:tcPr/>
                </a:tc>
                <a:extLst>
                  <a:ext uri="{0D108BD9-81ED-4DB2-BD59-A6C34878D82A}">
                    <a16:rowId xmlns:a16="http://schemas.microsoft.com/office/drawing/2014/main" val="10012"/>
                  </a:ext>
                </a:extLst>
              </a:tr>
              <a:tr h="215135">
                <a:tc>
                  <a:txBody>
                    <a:bodyPr/>
                    <a:lstStyle/>
                    <a:p>
                      <a:pPr algn="l"/>
                      <a:r>
                        <a:rPr lang="de-DE" sz="1000" dirty="0">
                          <a:latin typeface="Century Gothic" panose="020B0502020202020204" pitchFamily="34" charset="0"/>
                        </a:rPr>
                        <a:t>Freilandwettbewerb Rhododendron</a:t>
                      </a:r>
                    </a:p>
                  </a:txBody>
                  <a:tcPr/>
                </a:tc>
                <a:extLst>
                  <a:ext uri="{0D108BD9-81ED-4DB2-BD59-A6C34878D82A}">
                    <a16:rowId xmlns:a16="http://schemas.microsoft.com/office/drawing/2014/main" val="10013"/>
                  </a:ext>
                </a:extLst>
              </a:tr>
              <a:tr h="215135">
                <a:tc>
                  <a:txBody>
                    <a:bodyPr/>
                    <a:lstStyle/>
                    <a:p>
                      <a:pPr algn="l"/>
                      <a:r>
                        <a:rPr lang="de-DE" sz="1000" dirty="0">
                          <a:latin typeface="Century Gothic" panose="020B0502020202020204" pitchFamily="34" charset="0"/>
                        </a:rPr>
                        <a:t>Freilandwettbewerb Balkon- und Ampelpflanzen</a:t>
                      </a:r>
                    </a:p>
                  </a:txBody>
                  <a:tcPr/>
                </a:tc>
                <a:extLst>
                  <a:ext uri="{0D108BD9-81ED-4DB2-BD59-A6C34878D82A}">
                    <a16:rowId xmlns:a16="http://schemas.microsoft.com/office/drawing/2014/main" val="10014"/>
                  </a:ext>
                </a:extLst>
              </a:tr>
              <a:tr h="215135">
                <a:tc>
                  <a:txBody>
                    <a:bodyPr/>
                    <a:lstStyle/>
                    <a:p>
                      <a:pPr algn="l"/>
                      <a:r>
                        <a:rPr lang="de-DE" sz="1000" dirty="0">
                          <a:latin typeface="Century Gothic" panose="020B0502020202020204" pitchFamily="34" charset="0"/>
                        </a:rPr>
                        <a:t>Freilandwettbewerb Kübelpflanzen</a:t>
                      </a:r>
                    </a:p>
                  </a:txBody>
                  <a:tcPr/>
                </a:tc>
                <a:extLst>
                  <a:ext uri="{0D108BD9-81ED-4DB2-BD59-A6C34878D82A}">
                    <a16:rowId xmlns:a16="http://schemas.microsoft.com/office/drawing/2014/main" val="10015"/>
                  </a:ext>
                </a:extLst>
              </a:tr>
              <a:tr h="215135">
                <a:tc>
                  <a:txBody>
                    <a:bodyPr/>
                    <a:lstStyle/>
                    <a:p>
                      <a:pPr algn="l"/>
                      <a:r>
                        <a:rPr lang="de-DE" sz="1000" dirty="0">
                          <a:latin typeface="Century Gothic" panose="020B0502020202020204" pitchFamily="34" charset="0"/>
                        </a:rPr>
                        <a:t>Freilandwettbewerb Obst, Gemüse und Kräuter</a:t>
                      </a:r>
                    </a:p>
                  </a:txBody>
                  <a:tcPr/>
                </a:tc>
                <a:extLst>
                  <a:ext uri="{0D108BD9-81ED-4DB2-BD59-A6C34878D82A}">
                    <a16:rowId xmlns:a16="http://schemas.microsoft.com/office/drawing/2014/main" val="10016"/>
                  </a:ext>
                </a:extLst>
              </a:tr>
            </a:tbl>
          </a:graphicData>
        </a:graphic>
      </p:graphicFrame>
      <p:pic>
        <p:nvPicPr>
          <p:cNvPr id="34" name="Grafik 59">
            <a:extLst>
              <a:ext uri="{FF2B5EF4-FFF2-40B4-BE49-F238E27FC236}">
                <a16:creationId xmlns:a16="http://schemas.microsoft.com/office/drawing/2014/main" id="{5E29B579-7D46-44A7-94C0-6C8EF5480BC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07569" y="5991697"/>
            <a:ext cx="14065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Textfeld 38">
            <a:extLst>
              <a:ext uri="{FF2B5EF4-FFF2-40B4-BE49-F238E27FC236}">
                <a16:creationId xmlns:a16="http://schemas.microsoft.com/office/drawing/2014/main" id="{CE06E68B-11E6-4FE6-84F2-CD064B0943BC}"/>
              </a:ext>
            </a:extLst>
          </p:cNvPr>
          <p:cNvSpPr txBox="1"/>
          <p:nvPr/>
        </p:nvSpPr>
        <p:spPr>
          <a:xfrm>
            <a:off x="9316884" y="3298353"/>
            <a:ext cx="2362319" cy="1015663"/>
          </a:xfrm>
          <a:prstGeom prst="rect">
            <a:avLst/>
          </a:prstGeom>
          <a:noFill/>
        </p:spPr>
        <p:txBody>
          <a:bodyPr wrap="square" rtlCol="0">
            <a:spAutoFit/>
          </a:bodyPr>
          <a:lstStyle/>
          <a:p>
            <a:r>
              <a:rPr lang="de-DE" sz="1000" b="1" dirty="0">
                <a:solidFill>
                  <a:prstClr val="black"/>
                </a:solidFill>
                <a:latin typeface="Century Gothic" panose="020F0302020204030204"/>
              </a:rPr>
              <a:t>Hinweis: </a:t>
            </a:r>
            <a:r>
              <a:rPr lang="de-DE" sz="1000" dirty="0">
                <a:solidFill>
                  <a:prstClr val="black"/>
                </a:solidFill>
                <a:latin typeface="Century Gothic" panose="020F0302020204030204"/>
              </a:rPr>
              <a:t>Individuelle Anpassungen der Freilandwettbewerbe je BUGA / IGA sind möglich! Bitte informieren Sie sich bei dem zuständigen Ansprechpartner in der Gärtnerischen Abteilung!</a:t>
            </a:r>
          </a:p>
        </p:txBody>
      </p:sp>
    </p:spTree>
    <p:extLst>
      <p:ext uri="{BB962C8B-B14F-4D97-AF65-F5344CB8AC3E}">
        <p14:creationId xmlns:p14="http://schemas.microsoft.com/office/powerpoint/2010/main" val="491982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Gerade Verbindung 4">
            <a:extLst>
              <a:ext uri="{FF2B5EF4-FFF2-40B4-BE49-F238E27FC236}">
                <a16:creationId xmlns:a16="http://schemas.microsoft.com/office/drawing/2014/main" id="{00365E38-4C73-4861-9151-E1CCCB45F752}"/>
              </a:ext>
            </a:extLst>
          </p:cNvPr>
          <p:cNvCxnSpPr>
            <a:cxnSpLocks/>
          </p:cNvCxnSpPr>
          <p:nvPr/>
        </p:nvCxnSpPr>
        <p:spPr>
          <a:xfrm>
            <a:off x="224118" y="5855589"/>
            <a:ext cx="11689976" cy="0"/>
          </a:xfrm>
          <a:prstGeom prst="line">
            <a:avLst/>
          </a:prstGeom>
          <a:ln>
            <a:solidFill>
              <a:srgbClr val="003300"/>
            </a:solidFill>
          </a:ln>
        </p:spPr>
        <p:style>
          <a:lnRef idx="1">
            <a:schemeClr val="accent1"/>
          </a:lnRef>
          <a:fillRef idx="0">
            <a:schemeClr val="accent1"/>
          </a:fillRef>
          <a:effectRef idx="0">
            <a:schemeClr val="accent1"/>
          </a:effectRef>
          <a:fontRef idx="minor">
            <a:schemeClr val="tx1"/>
          </a:fontRef>
        </p:style>
      </p:cxnSp>
      <p:sp>
        <p:nvSpPr>
          <p:cNvPr id="12" name="Titel 1">
            <a:extLst>
              <a:ext uri="{FF2B5EF4-FFF2-40B4-BE49-F238E27FC236}">
                <a16:creationId xmlns:a16="http://schemas.microsoft.com/office/drawing/2014/main" id="{49F5EDEC-7975-4DBA-9933-A553595F11CC}"/>
              </a:ext>
            </a:extLst>
          </p:cNvPr>
          <p:cNvSpPr txBox="1">
            <a:spLocks/>
          </p:cNvSpPr>
          <p:nvPr/>
        </p:nvSpPr>
        <p:spPr>
          <a:xfrm>
            <a:off x="1571108" y="726734"/>
            <a:ext cx="9654988" cy="401368"/>
          </a:xfrm>
          <a:prstGeom prst="rect">
            <a:avLst/>
          </a:prstGeom>
        </p:spPr>
        <p:txBody>
          <a:bodyPr lIns="0" tIns="0" rIns="0" bIns="0" anchor="t" anchorCtr="0"/>
          <a:lstStyle>
            <a:lvl1pPr algn="l" defTabSz="914400" rtl="0" eaLnBrk="1" latinLnBrk="0" hangingPunct="1">
              <a:lnSpc>
                <a:spcPts val="2200"/>
              </a:lnSpc>
              <a:spcBef>
                <a:spcPct val="0"/>
              </a:spcBef>
              <a:buNone/>
              <a:defRPr sz="2400" b="1" kern="1200" baseline="0">
                <a:solidFill>
                  <a:srgbClr val="C8001A"/>
                </a:solidFill>
                <a:latin typeface="Taca Pro" panose="02000503040000020004" pitchFamily="50" charset="0"/>
                <a:ea typeface="+mj-ea"/>
                <a:cs typeface="+mj-cs"/>
              </a:defRPr>
            </a:lvl1pPr>
          </a:lstStyle>
          <a:p>
            <a:pPr marL="0" marR="0" lvl="0" indent="0" defTabSz="914400" rtl="0" eaLnBrk="1" fontAlgn="auto" latinLnBrk="0" hangingPunct="1">
              <a:lnSpc>
                <a:spcPts val="2200"/>
              </a:lnSpc>
              <a:spcBef>
                <a:spcPct val="0"/>
              </a:spcBef>
              <a:spcAft>
                <a:spcPts val="0"/>
              </a:spcAft>
              <a:buClrTx/>
              <a:buSzTx/>
              <a:buFontTx/>
              <a:buNone/>
              <a:tabLst/>
              <a:defRPr/>
            </a:pPr>
            <a:r>
              <a:rPr kumimoji="0" lang="de-DE" sz="2800" b="1" i="0" u="none" strike="noStrike" kern="1200" cap="none" spc="0" normalizeH="0" baseline="0" noProof="0" dirty="0">
                <a:ln>
                  <a:noFill/>
                </a:ln>
                <a:solidFill>
                  <a:schemeClr val="accent6">
                    <a:lumMod val="75000"/>
                  </a:schemeClr>
                </a:solidFill>
                <a:effectLst/>
                <a:uLnTx/>
                <a:uFillTx/>
                <a:latin typeface="Century Gothic" panose="020B0502020202020204" pitchFamily="34" charset="0"/>
              </a:rPr>
              <a:t>Aufgabenanmeldung</a:t>
            </a:r>
            <a:endParaRPr kumimoji="0" lang="de-DE" sz="2800" b="1" i="0" u="none" strike="noStrike" kern="1200" cap="none" spc="0" normalizeH="0" baseline="0" noProof="0" dirty="0">
              <a:ln>
                <a:noFill/>
              </a:ln>
              <a:solidFill>
                <a:srgbClr val="C8001A"/>
              </a:solidFill>
              <a:effectLst/>
              <a:uLnTx/>
              <a:uFillTx/>
              <a:latin typeface="Century Gothic" panose="020B0502020202020204" pitchFamily="34" charset="0"/>
            </a:endParaRPr>
          </a:p>
        </p:txBody>
      </p:sp>
      <p:sp>
        <p:nvSpPr>
          <p:cNvPr id="16" name="Textfeld 15">
            <a:extLst>
              <a:ext uri="{FF2B5EF4-FFF2-40B4-BE49-F238E27FC236}">
                <a16:creationId xmlns:a16="http://schemas.microsoft.com/office/drawing/2014/main" id="{F0272B12-67BC-426E-8AAE-BDD476C622EB}"/>
              </a:ext>
            </a:extLst>
          </p:cNvPr>
          <p:cNvSpPr txBox="1"/>
          <p:nvPr/>
        </p:nvSpPr>
        <p:spPr>
          <a:xfrm>
            <a:off x="5682454" y="1529470"/>
            <a:ext cx="2457888" cy="4001095"/>
          </a:xfrm>
          <a:prstGeom prst="rect">
            <a:avLst/>
          </a:prstGeom>
          <a:noFill/>
        </p:spPr>
        <p:txBody>
          <a:bodyPr wrap="square" rtlCol="0">
            <a:spAutoFit/>
          </a:bodyPr>
          <a:lstStyle/>
          <a:p>
            <a:r>
              <a:rPr lang="de-DE" sz="1100" b="1" dirty="0">
                <a:solidFill>
                  <a:prstClr val="black"/>
                </a:solidFill>
                <a:latin typeface="Century Gothic" panose="020F0302020204030204"/>
              </a:rPr>
              <a:t>Neueinführung:</a:t>
            </a:r>
          </a:p>
          <a:p>
            <a:r>
              <a:rPr lang="de-DE" sz="900" dirty="0">
                <a:solidFill>
                  <a:prstClr val="black"/>
                </a:solidFill>
                <a:latin typeface="Century Gothic" panose="020F0302020204030204"/>
              </a:rPr>
              <a:t>Neueinführungen (im Sinne der aktuellen Ausstellungsordnung der jeweiligen BUGA/IGA) sind Pflanzenarten und -sorten, welche sich frühestens seit Abschluss der vergangenen Bundesgartenschau bzw. Internationalen Gartenausstellung im deutschen Handel befinden, die im Ursprungsland jedoch schon länger auf dem Markt sind.</a:t>
            </a:r>
          </a:p>
          <a:p>
            <a:endParaRPr lang="de-DE" sz="900" dirty="0">
              <a:solidFill>
                <a:prstClr val="black"/>
              </a:solidFill>
              <a:latin typeface="Century Gothic" panose="020F0302020204030204"/>
            </a:endParaRPr>
          </a:p>
          <a:p>
            <a:r>
              <a:rPr lang="de-DE" sz="900" dirty="0">
                <a:solidFill>
                  <a:prstClr val="black"/>
                </a:solidFill>
                <a:latin typeface="Century Gothic" panose="020F0302020204030204"/>
              </a:rPr>
              <a:t>Jeder Aussteller kann Neueinführungen ausstellen. Die Anmeldung der Neueinführungen erfolgt wie eine reguläre Aufgabenmeldung aus dem entsprechenden Produktbereich unter Hinzufügung des Wortes „Neueinführung.</a:t>
            </a:r>
          </a:p>
          <a:p>
            <a:endParaRPr lang="de-DE" sz="900" dirty="0">
              <a:solidFill>
                <a:prstClr val="black"/>
              </a:solidFill>
              <a:latin typeface="Century Gothic" panose="020F0302020204030204"/>
            </a:endParaRPr>
          </a:p>
          <a:p>
            <a:r>
              <a:rPr lang="de-DE" sz="900" dirty="0">
                <a:solidFill>
                  <a:prstClr val="black"/>
                </a:solidFill>
                <a:latin typeface="Century Gothic" panose="020F0302020204030204"/>
              </a:rPr>
              <a:t>Neueinführungen werden nicht als eigenständige Wettbewerbsaufgabe der entsprechenden Produktgruppe bewertet. Die Medaillenpunkte aus der Bewertung der Neueinführung zählen zur Erlangung der Großen Goldmedaille im jeweiligen Produktwettbewerb mit.</a:t>
            </a:r>
          </a:p>
          <a:p>
            <a:endParaRPr lang="de-DE" sz="900" dirty="0">
              <a:solidFill>
                <a:prstClr val="black"/>
              </a:solidFill>
              <a:latin typeface="Century Gothic" panose="020F0302020204030204"/>
            </a:endParaRPr>
          </a:p>
          <a:p>
            <a:endParaRPr lang="de-DE" sz="900" dirty="0">
              <a:solidFill>
                <a:prstClr val="black"/>
              </a:solidFill>
              <a:latin typeface="Century Gothic" panose="020F0302020204030204"/>
            </a:endParaRPr>
          </a:p>
        </p:txBody>
      </p:sp>
      <p:sp>
        <p:nvSpPr>
          <p:cNvPr id="9" name="Textfeld 8">
            <a:extLst>
              <a:ext uri="{FF2B5EF4-FFF2-40B4-BE49-F238E27FC236}">
                <a16:creationId xmlns:a16="http://schemas.microsoft.com/office/drawing/2014/main" id="{76352145-C031-4E2C-8F6F-E0DD91A3BBD0}"/>
              </a:ext>
            </a:extLst>
          </p:cNvPr>
          <p:cNvSpPr txBox="1"/>
          <p:nvPr/>
        </p:nvSpPr>
        <p:spPr>
          <a:xfrm>
            <a:off x="965904" y="1048354"/>
            <a:ext cx="11226096" cy="523220"/>
          </a:xfrm>
          <a:prstGeom prst="rect">
            <a:avLst/>
          </a:prstGeom>
          <a:noFill/>
        </p:spPr>
        <p:txBody>
          <a:bodyPr wrap="square" rtlCol="0">
            <a:spAutoFit/>
          </a:bodyPr>
          <a:lstStyle/>
          <a:p>
            <a:r>
              <a:rPr lang="de-DE" sz="1400" dirty="0">
                <a:latin typeface="Century Gothic" panose="020F0302020204030204"/>
              </a:rPr>
              <a:t>Bitte kreuzen Sie an, wenn es sich bei der Aufgabe um eine Sonderaufgabe, Neuheit, Neueinführung, Solitärpflanze oder Schaupflanze handelt.</a:t>
            </a:r>
          </a:p>
        </p:txBody>
      </p:sp>
      <p:sp>
        <p:nvSpPr>
          <p:cNvPr id="28" name="Ellipse 27">
            <a:extLst>
              <a:ext uri="{FF2B5EF4-FFF2-40B4-BE49-F238E27FC236}">
                <a16:creationId xmlns:a16="http://schemas.microsoft.com/office/drawing/2014/main" id="{E3E4CFE4-DA8B-4C83-8A91-8D24F8CD6920}"/>
              </a:ext>
            </a:extLst>
          </p:cNvPr>
          <p:cNvSpPr/>
          <p:nvPr/>
        </p:nvSpPr>
        <p:spPr>
          <a:xfrm>
            <a:off x="1079826" y="649949"/>
            <a:ext cx="344035" cy="335711"/>
          </a:xfrm>
          <a:prstGeom prst="ellipse">
            <a:avLst/>
          </a:prstGeom>
          <a:solidFill>
            <a:schemeClr val="bg1"/>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Textfeld 28">
            <a:extLst>
              <a:ext uri="{FF2B5EF4-FFF2-40B4-BE49-F238E27FC236}">
                <a16:creationId xmlns:a16="http://schemas.microsoft.com/office/drawing/2014/main" id="{A5DF78D2-D9C7-4C2F-A24A-29C95266B5AE}"/>
              </a:ext>
            </a:extLst>
          </p:cNvPr>
          <p:cNvSpPr txBox="1"/>
          <p:nvPr/>
        </p:nvSpPr>
        <p:spPr>
          <a:xfrm>
            <a:off x="1112661" y="660082"/>
            <a:ext cx="331941" cy="307777"/>
          </a:xfrm>
          <a:prstGeom prst="rect">
            <a:avLst/>
          </a:prstGeom>
          <a:noFill/>
        </p:spPr>
        <p:txBody>
          <a:bodyPr wrap="square" rtlCol="0">
            <a:spAutoFit/>
          </a:bodyPr>
          <a:lstStyle/>
          <a:p>
            <a:r>
              <a:rPr lang="de-DE" sz="1400" b="1" dirty="0">
                <a:latin typeface="Century Gothic" panose="020B0502020202020204" pitchFamily="34" charset="0"/>
              </a:rPr>
              <a:t>4</a:t>
            </a:r>
          </a:p>
        </p:txBody>
      </p:sp>
      <p:pic>
        <p:nvPicPr>
          <p:cNvPr id="34" name="Grafik 59">
            <a:extLst>
              <a:ext uri="{FF2B5EF4-FFF2-40B4-BE49-F238E27FC236}">
                <a16:creationId xmlns:a16="http://schemas.microsoft.com/office/drawing/2014/main" id="{5E29B579-7D46-44A7-94C0-6C8EF5480BC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07569" y="5991697"/>
            <a:ext cx="14065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Textfeld 24">
            <a:extLst>
              <a:ext uri="{FF2B5EF4-FFF2-40B4-BE49-F238E27FC236}">
                <a16:creationId xmlns:a16="http://schemas.microsoft.com/office/drawing/2014/main" id="{E19D1A22-A30A-4307-88A9-124C9628AFB6}"/>
              </a:ext>
            </a:extLst>
          </p:cNvPr>
          <p:cNvSpPr txBox="1"/>
          <p:nvPr/>
        </p:nvSpPr>
        <p:spPr>
          <a:xfrm>
            <a:off x="3146222" y="1556905"/>
            <a:ext cx="2457888" cy="3862596"/>
          </a:xfrm>
          <a:prstGeom prst="rect">
            <a:avLst/>
          </a:prstGeom>
          <a:noFill/>
        </p:spPr>
        <p:txBody>
          <a:bodyPr wrap="square" rtlCol="0">
            <a:spAutoFit/>
          </a:bodyPr>
          <a:lstStyle/>
          <a:p>
            <a:r>
              <a:rPr lang="de-DE" sz="1100" b="1" dirty="0">
                <a:solidFill>
                  <a:prstClr val="black"/>
                </a:solidFill>
                <a:latin typeface="Century Gothic" panose="020F0302020204030204"/>
              </a:rPr>
              <a:t>Neuheit:</a:t>
            </a:r>
          </a:p>
          <a:p>
            <a:r>
              <a:rPr lang="de-DE" sz="900" dirty="0">
                <a:solidFill>
                  <a:prstClr val="black"/>
                </a:solidFill>
                <a:latin typeface="Century Gothic" panose="020F0302020204030204"/>
              </a:rPr>
              <a:t>Neuheiten (im Sinne der aktuellen Ausstellungsordnung der jeweiligen BUGA/IGA) sind Pflanzenarten- und –sorten, welche sich frühestens seit Abschluss der vergangenen Bundesgartenschau bzw. Internationalen Gartenausstellung im deutschen Handel befinden.</a:t>
            </a:r>
          </a:p>
          <a:p>
            <a:endParaRPr lang="de-DE" sz="900" dirty="0">
              <a:solidFill>
                <a:prstClr val="black"/>
              </a:solidFill>
              <a:latin typeface="Century Gothic" panose="020F0302020204030204"/>
            </a:endParaRPr>
          </a:p>
          <a:p>
            <a:r>
              <a:rPr lang="de-DE" sz="900" dirty="0">
                <a:solidFill>
                  <a:prstClr val="black"/>
                </a:solidFill>
                <a:latin typeface="Century Gothic" panose="020F0302020204030204"/>
              </a:rPr>
              <a:t>Es können eigene oder fremde Neuzüchtungen ausgestellt und bewertet werden. Der Neuheiten-Aussteller muss Züchter im rechtlichen Sinne sein oder schriftlich bevollmächtigt für den Züchter ausstellen.</a:t>
            </a:r>
          </a:p>
          <a:p>
            <a:endParaRPr lang="de-DE" sz="900" dirty="0">
              <a:solidFill>
                <a:prstClr val="black"/>
              </a:solidFill>
              <a:latin typeface="Century Gothic" panose="020F0302020204030204"/>
            </a:endParaRPr>
          </a:p>
          <a:p>
            <a:r>
              <a:rPr lang="de-DE" sz="900" dirty="0">
                <a:solidFill>
                  <a:prstClr val="black"/>
                </a:solidFill>
                <a:latin typeface="Century Gothic" panose="020F0302020204030204"/>
              </a:rPr>
              <a:t>Neuheiten werden als eigenständige Wettbewerbsaufgabe der entsprechenden Produktgruppe, aber nicht im Rahmen der Standardaufgaben bewertet. Die Medaillenpunkte aus der Bewertung der Neuheiten zählen zur Erlangung der Großen Goldmedaille somit als eigenständige Wettbewerbsaufgabe im entsprechenden Produktwettbewerb.</a:t>
            </a:r>
          </a:p>
        </p:txBody>
      </p:sp>
      <p:sp>
        <p:nvSpPr>
          <p:cNvPr id="26" name="Textfeld 25">
            <a:extLst>
              <a:ext uri="{FF2B5EF4-FFF2-40B4-BE49-F238E27FC236}">
                <a16:creationId xmlns:a16="http://schemas.microsoft.com/office/drawing/2014/main" id="{5077721B-000A-4BFB-AAD0-027E544234BB}"/>
              </a:ext>
            </a:extLst>
          </p:cNvPr>
          <p:cNvSpPr txBox="1"/>
          <p:nvPr/>
        </p:nvSpPr>
        <p:spPr>
          <a:xfrm>
            <a:off x="865290" y="1529470"/>
            <a:ext cx="2202588" cy="2339102"/>
          </a:xfrm>
          <a:prstGeom prst="rect">
            <a:avLst/>
          </a:prstGeom>
          <a:noFill/>
        </p:spPr>
        <p:txBody>
          <a:bodyPr wrap="square" rtlCol="0">
            <a:spAutoFit/>
          </a:bodyPr>
          <a:lstStyle/>
          <a:p>
            <a:r>
              <a:rPr lang="de-DE" sz="1100" b="1" dirty="0">
                <a:solidFill>
                  <a:prstClr val="black"/>
                </a:solidFill>
                <a:latin typeface="Century Gothic" panose="020F0302020204030204"/>
              </a:rPr>
              <a:t>Sonderaufgabe:</a:t>
            </a:r>
          </a:p>
          <a:p>
            <a:r>
              <a:rPr lang="de-DE" sz="900" dirty="0">
                <a:solidFill>
                  <a:prstClr val="black"/>
                </a:solidFill>
                <a:latin typeface="Century Gothic" panose="020F0302020204030204"/>
              </a:rPr>
              <a:t>Neuheiten (im Sinne der aktuellen Ausstellungsordnung der jeweiligen BUGA/IGA) sind Pflanzenarten- und –sorten sowie Präsentationen, welche nicht in den Aufgabenkatalogen abgebildet sind. </a:t>
            </a:r>
          </a:p>
          <a:p>
            <a:endParaRPr lang="de-DE" sz="900" dirty="0">
              <a:solidFill>
                <a:prstClr val="black"/>
              </a:solidFill>
              <a:latin typeface="Century Gothic" panose="020F0302020204030204"/>
            </a:endParaRPr>
          </a:p>
          <a:p>
            <a:r>
              <a:rPr lang="de-DE" sz="900" dirty="0">
                <a:solidFill>
                  <a:prstClr val="black"/>
                </a:solidFill>
                <a:latin typeface="Century Gothic" panose="020F0302020204030204"/>
              </a:rPr>
              <a:t>Sonderaufgaben können von jedem Austeller eingereicht werden. Die Ausführung der Aufgabe im Gärtnerischen Wettbewerb bedarf jedoch der Absprache mit und der Zustimmung der/des Ausstellungsbevollmächtigten.</a:t>
            </a:r>
          </a:p>
        </p:txBody>
      </p:sp>
      <p:sp>
        <p:nvSpPr>
          <p:cNvPr id="3" name="Textfeld 2">
            <a:extLst>
              <a:ext uri="{FF2B5EF4-FFF2-40B4-BE49-F238E27FC236}">
                <a16:creationId xmlns:a16="http://schemas.microsoft.com/office/drawing/2014/main" id="{0865969A-F4FB-3715-D22D-3571D60FCBC9}"/>
              </a:ext>
            </a:extLst>
          </p:cNvPr>
          <p:cNvSpPr txBox="1"/>
          <p:nvPr/>
        </p:nvSpPr>
        <p:spPr>
          <a:xfrm>
            <a:off x="8218686" y="1529470"/>
            <a:ext cx="1642491" cy="1923604"/>
          </a:xfrm>
          <a:prstGeom prst="rect">
            <a:avLst/>
          </a:prstGeom>
          <a:noFill/>
        </p:spPr>
        <p:txBody>
          <a:bodyPr wrap="square">
            <a:spAutoFit/>
          </a:bodyPr>
          <a:lstStyle/>
          <a:p>
            <a:r>
              <a:rPr lang="de-DE" sz="1100" b="1" kern="150" dirty="0">
                <a:effectLst/>
                <a:latin typeface="Century Gothic" panose="020B0502020202020204" pitchFamily="34" charset="0"/>
                <a:ea typeface="Calibri" panose="020F0502020204030204" pitchFamily="34" charset="0"/>
                <a:cs typeface="Times New Roman" panose="02020603050405020304" pitchFamily="18" charset="0"/>
              </a:rPr>
              <a:t>Solitärpflanze:</a:t>
            </a:r>
            <a:endParaRPr lang="de-DE" sz="1100" b="1" kern="150" dirty="0">
              <a:latin typeface="Century Gothic" panose="020B0502020202020204" pitchFamily="34" charset="0"/>
              <a:ea typeface="Calibri" panose="020F0502020204030204" pitchFamily="34" charset="0"/>
              <a:cs typeface="Times New Roman" panose="02020603050405020304" pitchFamily="18" charset="0"/>
            </a:endParaRPr>
          </a:p>
          <a:p>
            <a:pPr>
              <a:spcAft>
                <a:spcPts val="800"/>
              </a:spcAft>
            </a:pPr>
            <a:r>
              <a:rPr lang="de-DE" sz="900" kern="150" dirty="0">
                <a:effectLst/>
                <a:latin typeface="Century Gothic" panose="020B0502020202020204" pitchFamily="34" charset="0"/>
                <a:ea typeface="Calibri" panose="020F0502020204030204" pitchFamily="34" charset="0"/>
                <a:cs typeface="Times New Roman" panose="02020603050405020304" pitchFamily="18" charset="0"/>
              </a:rPr>
              <a:t>Hierbei handelt es sich um Pflanzen, die als einzelnes Exemplar optisch dominieren. Sie treten durch besondere Wuchsform, Größe, Blattfärbung, Blüten- oder Blattform ausdrücklich hervor und unterscheiden sich damit deutlich von anderen Exemplaren derselben Gattung.</a:t>
            </a:r>
          </a:p>
        </p:txBody>
      </p:sp>
      <p:sp>
        <p:nvSpPr>
          <p:cNvPr id="6" name="Textfeld 5">
            <a:extLst>
              <a:ext uri="{FF2B5EF4-FFF2-40B4-BE49-F238E27FC236}">
                <a16:creationId xmlns:a16="http://schemas.microsoft.com/office/drawing/2014/main" id="{CD248C9D-65F4-61A4-2D3A-45AD0878E04D}"/>
              </a:ext>
            </a:extLst>
          </p:cNvPr>
          <p:cNvSpPr txBox="1"/>
          <p:nvPr/>
        </p:nvSpPr>
        <p:spPr>
          <a:xfrm>
            <a:off x="9939520" y="1529470"/>
            <a:ext cx="1755523" cy="1986185"/>
          </a:xfrm>
          <a:prstGeom prst="rect">
            <a:avLst/>
          </a:prstGeom>
          <a:noFill/>
        </p:spPr>
        <p:txBody>
          <a:bodyPr wrap="square">
            <a:spAutoFit/>
          </a:bodyPr>
          <a:lstStyle/>
          <a:p>
            <a:pPr>
              <a:lnSpc>
                <a:spcPct val="104000"/>
              </a:lnSpc>
            </a:pPr>
            <a:r>
              <a:rPr lang="de-DE" sz="1100" b="1" kern="150" dirty="0">
                <a:latin typeface="Century Gothic" panose="020B0502020202020204" pitchFamily="34" charset="0"/>
                <a:ea typeface="Calibri" panose="020F0502020204030204" pitchFamily="34" charset="0"/>
                <a:cs typeface="Times New Roman" panose="02020603050405020304" pitchFamily="18" charset="0"/>
              </a:rPr>
              <a:t>Schaupflanze:</a:t>
            </a:r>
          </a:p>
          <a:p>
            <a:pPr>
              <a:lnSpc>
                <a:spcPct val="104000"/>
              </a:lnSpc>
              <a:spcAft>
                <a:spcPts val="800"/>
              </a:spcAft>
            </a:pPr>
            <a:r>
              <a:rPr lang="de-DE" sz="900" kern="150" dirty="0">
                <a:effectLst/>
                <a:latin typeface="Century Gothic" panose="020B0502020202020204" pitchFamily="34" charset="0"/>
                <a:ea typeface="Calibri" panose="020F0502020204030204" pitchFamily="34" charset="0"/>
                <a:cs typeface="Times New Roman" panose="02020603050405020304" pitchFamily="18" charset="0"/>
              </a:rPr>
              <a:t>Hierbei handelt es sich um Pflanzen, die mit besonderem Aufwand für die Ausstellung kultiviert worden sind. Sie treten durch besondere Wuchsformen hervor, blühen zu einem früheren oder späteren Zeitpunkt als üblich, sind üppiger und voluminöser in ihrem Habitus. </a:t>
            </a:r>
          </a:p>
        </p:txBody>
      </p:sp>
    </p:spTree>
    <p:extLst>
      <p:ext uri="{BB962C8B-B14F-4D97-AF65-F5344CB8AC3E}">
        <p14:creationId xmlns:p14="http://schemas.microsoft.com/office/powerpoint/2010/main" val="3255079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Gerade Verbindung 4">
            <a:extLst>
              <a:ext uri="{FF2B5EF4-FFF2-40B4-BE49-F238E27FC236}">
                <a16:creationId xmlns:a16="http://schemas.microsoft.com/office/drawing/2014/main" id="{00365E38-4C73-4861-9151-E1CCCB45F752}"/>
              </a:ext>
            </a:extLst>
          </p:cNvPr>
          <p:cNvCxnSpPr>
            <a:cxnSpLocks/>
          </p:cNvCxnSpPr>
          <p:nvPr/>
        </p:nvCxnSpPr>
        <p:spPr>
          <a:xfrm>
            <a:off x="224118" y="5855589"/>
            <a:ext cx="11689976" cy="0"/>
          </a:xfrm>
          <a:prstGeom prst="line">
            <a:avLst/>
          </a:prstGeom>
          <a:ln>
            <a:solidFill>
              <a:srgbClr val="003300"/>
            </a:solidFill>
          </a:ln>
        </p:spPr>
        <p:style>
          <a:lnRef idx="1">
            <a:schemeClr val="accent1"/>
          </a:lnRef>
          <a:fillRef idx="0">
            <a:schemeClr val="accent1"/>
          </a:fillRef>
          <a:effectRef idx="0">
            <a:schemeClr val="accent1"/>
          </a:effectRef>
          <a:fontRef idx="minor">
            <a:schemeClr val="tx1"/>
          </a:fontRef>
        </p:style>
      </p:cxnSp>
      <p:sp>
        <p:nvSpPr>
          <p:cNvPr id="12" name="Titel 1">
            <a:extLst>
              <a:ext uri="{FF2B5EF4-FFF2-40B4-BE49-F238E27FC236}">
                <a16:creationId xmlns:a16="http://schemas.microsoft.com/office/drawing/2014/main" id="{49F5EDEC-7975-4DBA-9933-A553595F11CC}"/>
              </a:ext>
            </a:extLst>
          </p:cNvPr>
          <p:cNvSpPr txBox="1">
            <a:spLocks/>
          </p:cNvSpPr>
          <p:nvPr/>
        </p:nvSpPr>
        <p:spPr>
          <a:xfrm>
            <a:off x="1571108" y="726734"/>
            <a:ext cx="9654988" cy="401368"/>
          </a:xfrm>
          <a:prstGeom prst="rect">
            <a:avLst/>
          </a:prstGeom>
        </p:spPr>
        <p:txBody>
          <a:bodyPr lIns="0" tIns="0" rIns="0" bIns="0" anchor="t" anchorCtr="0"/>
          <a:lstStyle>
            <a:lvl1pPr algn="l" defTabSz="914400" rtl="0" eaLnBrk="1" latinLnBrk="0" hangingPunct="1">
              <a:lnSpc>
                <a:spcPts val="2200"/>
              </a:lnSpc>
              <a:spcBef>
                <a:spcPct val="0"/>
              </a:spcBef>
              <a:buNone/>
              <a:defRPr sz="2400" b="1" kern="1200" baseline="0">
                <a:solidFill>
                  <a:srgbClr val="C8001A"/>
                </a:solidFill>
                <a:latin typeface="Taca Pro" panose="02000503040000020004" pitchFamily="50" charset="0"/>
                <a:ea typeface="+mj-ea"/>
                <a:cs typeface="+mj-cs"/>
              </a:defRPr>
            </a:lvl1pPr>
          </a:lstStyle>
          <a:p>
            <a:pPr marL="0" marR="0" lvl="0" indent="0" defTabSz="914400" rtl="0" eaLnBrk="1" fontAlgn="auto" latinLnBrk="0" hangingPunct="1">
              <a:lnSpc>
                <a:spcPts val="2200"/>
              </a:lnSpc>
              <a:spcBef>
                <a:spcPct val="0"/>
              </a:spcBef>
              <a:spcAft>
                <a:spcPts val="0"/>
              </a:spcAft>
              <a:buClrTx/>
              <a:buSzTx/>
              <a:buFontTx/>
              <a:buNone/>
              <a:tabLst/>
              <a:defRPr/>
            </a:pPr>
            <a:r>
              <a:rPr kumimoji="0" lang="de-DE" sz="2800" b="1" i="0" u="none" strike="noStrike" kern="1200" cap="none" spc="0" normalizeH="0" baseline="0" noProof="0" dirty="0">
                <a:ln>
                  <a:noFill/>
                </a:ln>
                <a:solidFill>
                  <a:schemeClr val="accent6">
                    <a:lumMod val="75000"/>
                  </a:schemeClr>
                </a:solidFill>
                <a:effectLst/>
                <a:uLnTx/>
                <a:uFillTx/>
                <a:latin typeface="Century Gothic" panose="020B0502020202020204" pitchFamily="34" charset="0"/>
              </a:rPr>
              <a:t>Aufgabenanmeldung</a:t>
            </a:r>
            <a:endParaRPr kumimoji="0" lang="de-DE" sz="2800" b="1" i="0" u="none" strike="noStrike" kern="1200" cap="none" spc="0" normalizeH="0" baseline="0" noProof="0" dirty="0">
              <a:ln>
                <a:noFill/>
              </a:ln>
              <a:solidFill>
                <a:srgbClr val="C8001A"/>
              </a:solidFill>
              <a:effectLst/>
              <a:uLnTx/>
              <a:uFillTx/>
              <a:latin typeface="Century Gothic" panose="020B0502020202020204" pitchFamily="34" charset="0"/>
            </a:endParaRPr>
          </a:p>
        </p:txBody>
      </p:sp>
      <p:pic>
        <p:nvPicPr>
          <p:cNvPr id="8" name="Grafik 7">
            <a:extLst>
              <a:ext uri="{FF2B5EF4-FFF2-40B4-BE49-F238E27FC236}">
                <a16:creationId xmlns:a16="http://schemas.microsoft.com/office/drawing/2014/main" id="{A863CF9F-ED71-48A1-A2DB-C6880F7D19EC}"/>
              </a:ext>
            </a:extLst>
          </p:cNvPr>
          <p:cNvPicPr>
            <a:picLocks noChangeAspect="1"/>
          </p:cNvPicPr>
          <p:nvPr/>
        </p:nvPicPr>
        <p:blipFill rotWithShape="1">
          <a:blip r:embed="rId2">
            <a:extLst>
              <a:ext uri="{28A0092B-C50C-407E-A947-70E740481C1C}">
                <a14:useLocalDpi xmlns:a14="http://schemas.microsoft.com/office/drawing/2010/main" val="0"/>
              </a:ext>
            </a:extLst>
          </a:blip>
          <a:srcRect l="17807" t="45060" r="36474" b="14785"/>
          <a:stretch/>
        </p:blipFill>
        <p:spPr>
          <a:xfrm>
            <a:off x="931184" y="1529469"/>
            <a:ext cx="5450541" cy="3188907"/>
          </a:xfrm>
          <a:prstGeom prst="rect">
            <a:avLst/>
          </a:prstGeom>
        </p:spPr>
      </p:pic>
      <p:sp>
        <p:nvSpPr>
          <p:cNvPr id="9" name="Textfeld 8">
            <a:extLst>
              <a:ext uri="{FF2B5EF4-FFF2-40B4-BE49-F238E27FC236}">
                <a16:creationId xmlns:a16="http://schemas.microsoft.com/office/drawing/2014/main" id="{76352145-C031-4E2C-8F6F-E0DD91A3BBD0}"/>
              </a:ext>
            </a:extLst>
          </p:cNvPr>
          <p:cNvSpPr txBox="1"/>
          <p:nvPr/>
        </p:nvSpPr>
        <p:spPr>
          <a:xfrm>
            <a:off x="931184" y="1128102"/>
            <a:ext cx="9324735" cy="307777"/>
          </a:xfrm>
          <a:prstGeom prst="rect">
            <a:avLst/>
          </a:prstGeom>
          <a:noFill/>
        </p:spPr>
        <p:txBody>
          <a:bodyPr wrap="square" rtlCol="0">
            <a:spAutoFit/>
          </a:bodyPr>
          <a:lstStyle/>
          <a:p>
            <a:r>
              <a:rPr lang="de-DE" sz="1400" dirty="0">
                <a:latin typeface="Century Gothic" panose="020F0302020204030204"/>
              </a:rPr>
              <a:t>Bitte tragen Sie die Wettbewerbskategorie und den Aufgabentext ein.</a:t>
            </a:r>
          </a:p>
        </p:txBody>
      </p:sp>
      <p:sp>
        <p:nvSpPr>
          <p:cNvPr id="28" name="Ellipse 27">
            <a:extLst>
              <a:ext uri="{FF2B5EF4-FFF2-40B4-BE49-F238E27FC236}">
                <a16:creationId xmlns:a16="http://schemas.microsoft.com/office/drawing/2014/main" id="{E3E4CFE4-DA8B-4C83-8A91-8D24F8CD6920}"/>
              </a:ext>
            </a:extLst>
          </p:cNvPr>
          <p:cNvSpPr/>
          <p:nvPr/>
        </p:nvSpPr>
        <p:spPr>
          <a:xfrm>
            <a:off x="1079826" y="649949"/>
            <a:ext cx="344035" cy="335711"/>
          </a:xfrm>
          <a:prstGeom prst="ellipse">
            <a:avLst/>
          </a:prstGeom>
          <a:solidFill>
            <a:schemeClr val="bg1"/>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Textfeld 28">
            <a:extLst>
              <a:ext uri="{FF2B5EF4-FFF2-40B4-BE49-F238E27FC236}">
                <a16:creationId xmlns:a16="http://schemas.microsoft.com/office/drawing/2014/main" id="{A5DF78D2-D9C7-4C2F-A24A-29C95266B5AE}"/>
              </a:ext>
            </a:extLst>
          </p:cNvPr>
          <p:cNvSpPr txBox="1"/>
          <p:nvPr/>
        </p:nvSpPr>
        <p:spPr>
          <a:xfrm>
            <a:off x="1112661" y="660082"/>
            <a:ext cx="331941" cy="307777"/>
          </a:xfrm>
          <a:prstGeom prst="rect">
            <a:avLst/>
          </a:prstGeom>
          <a:noFill/>
        </p:spPr>
        <p:txBody>
          <a:bodyPr wrap="square" rtlCol="0">
            <a:spAutoFit/>
          </a:bodyPr>
          <a:lstStyle/>
          <a:p>
            <a:r>
              <a:rPr lang="de-DE" sz="1400" b="1" dirty="0">
                <a:latin typeface="Century Gothic" panose="020B0502020202020204" pitchFamily="34" charset="0"/>
              </a:rPr>
              <a:t>5</a:t>
            </a:r>
          </a:p>
        </p:txBody>
      </p:sp>
      <p:pic>
        <p:nvPicPr>
          <p:cNvPr id="34" name="Grafik 59">
            <a:extLst>
              <a:ext uri="{FF2B5EF4-FFF2-40B4-BE49-F238E27FC236}">
                <a16:creationId xmlns:a16="http://schemas.microsoft.com/office/drawing/2014/main" id="{5E29B579-7D46-44A7-94C0-6C8EF5480BC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07569" y="5991697"/>
            <a:ext cx="14065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 name="Textfeld 42">
            <a:extLst>
              <a:ext uri="{FF2B5EF4-FFF2-40B4-BE49-F238E27FC236}">
                <a16:creationId xmlns:a16="http://schemas.microsoft.com/office/drawing/2014/main" id="{BAB2CA4D-8F56-4133-81CE-3F2B94B1AAA1}"/>
              </a:ext>
            </a:extLst>
          </p:cNvPr>
          <p:cNvSpPr txBox="1"/>
          <p:nvPr/>
        </p:nvSpPr>
        <p:spPr>
          <a:xfrm>
            <a:off x="7414215" y="2609811"/>
            <a:ext cx="3811881" cy="830997"/>
          </a:xfrm>
          <a:prstGeom prst="rect">
            <a:avLst/>
          </a:prstGeom>
          <a:noFill/>
        </p:spPr>
        <p:txBody>
          <a:bodyPr wrap="square" rtlCol="0">
            <a:spAutoFit/>
          </a:bodyPr>
          <a:lstStyle/>
          <a:p>
            <a:r>
              <a:rPr lang="de-DE" sz="1200" dirty="0">
                <a:solidFill>
                  <a:prstClr val="black"/>
                </a:solidFill>
                <a:latin typeface="Century Gothic" panose="020F0302020204030204"/>
              </a:rPr>
              <a:t>Die Wettbewerbskategorie finden Sie im Aufgabenkatalog. Beim Aufgabentext handelt es sich um Ihr/e Pflanze / Ware / Werkstück, welche es dort einzutragen gilt.</a:t>
            </a:r>
          </a:p>
        </p:txBody>
      </p:sp>
      <p:sp>
        <p:nvSpPr>
          <p:cNvPr id="17" name="Textfeld 16">
            <a:extLst>
              <a:ext uri="{FF2B5EF4-FFF2-40B4-BE49-F238E27FC236}">
                <a16:creationId xmlns:a16="http://schemas.microsoft.com/office/drawing/2014/main" id="{B96FE3A5-912D-497A-85C5-530C4C408E72}"/>
              </a:ext>
            </a:extLst>
          </p:cNvPr>
          <p:cNvSpPr txBox="1"/>
          <p:nvPr/>
        </p:nvSpPr>
        <p:spPr>
          <a:xfrm>
            <a:off x="9170304" y="4718376"/>
            <a:ext cx="2849243" cy="1015663"/>
          </a:xfrm>
          <a:prstGeom prst="rect">
            <a:avLst/>
          </a:prstGeom>
          <a:noFill/>
        </p:spPr>
        <p:txBody>
          <a:bodyPr wrap="square" rtlCol="0">
            <a:spAutoFit/>
          </a:bodyPr>
          <a:lstStyle/>
          <a:p>
            <a:r>
              <a:rPr lang="de-DE" sz="1000" b="1" dirty="0">
                <a:solidFill>
                  <a:prstClr val="black"/>
                </a:solidFill>
                <a:latin typeface="Century Gothic" panose="020F0302020204030204"/>
              </a:rPr>
              <a:t>Hinweis: </a:t>
            </a:r>
            <a:r>
              <a:rPr lang="de-DE" sz="1000" dirty="0">
                <a:solidFill>
                  <a:prstClr val="black"/>
                </a:solidFill>
                <a:latin typeface="Century Gothic" panose="020F0302020204030204"/>
              </a:rPr>
              <a:t>Der Aufgabenkatalog und die Ausstellungsordnung sind auf der Website der Deutschen Bundesgartenschau-Gesellschaft mbh abrufbar: </a:t>
            </a:r>
            <a:r>
              <a:rPr lang="de-DE" sz="1000" dirty="0">
                <a:solidFill>
                  <a:prstClr val="black"/>
                </a:solidFill>
                <a:latin typeface="Century Gothic" panose="020F0302020204030204"/>
                <a:hlinkClick r:id="rId4"/>
              </a:rPr>
              <a:t>https://www.bundesgartenschau.de/dbg-service/ausstellende/</a:t>
            </a:r>
            <a:r>
              <a:rPr lang="de-DE" sz="1000" dirty="0">
                <a:solidFill>
                  <a:prstClr val="black"/>
                </a:solidFill>
                <a:latin typeface="Century Gothic" panose="020F0302020204030204"/>
              </a:rPr>
              <a:t> </a:t>
            </a:r>
          </a:p>
        </p:txBody>
      </p:sp>
      <p:sp>
        <p:nvSpPr>
          <p:cNvPr id="40" name="Textfeld 39">
            <a:extLst>
              <a:ext uri="{FF2B5EF4-FFF2-40B4-BE49-F238E27FC236}">
                <a16:creationId xmlns:a16="http://schemas.microsoft.com/office/drawing/2014/main" id="{5C36B4E7-D57B-4E70-BB36-0E8B9CDA310B}"/>
              </a:ext>
            </a:extLst>
          </p:cNvPr>
          <p:cNvSpPr txBox="1"/>
          <p:nvPr/>
        </p:nvSpPr>
        <p:spPr>
          <a:xfrm>
            <a:off x="931184" y="5095470"/>
            <a:ext cx="4779334" cy="646331"/>
          </a:xfrm>
          <a:prstGeom prst="rect">
            <a:avLst/>
          </a:prstGeom>
          <a:noFill/>
        </p:spPr>
        <p:txBody>
          <a:bodyPr wrap="square" rtlCol="0">
            <a:spAutoFit/>
          </a:bodyPr>
          <a:lstStyle/>
          <a:p>
            <a:r>
              <a:rPr lang="de-DE" sz="1200" b="1" dirty="0">
                <a:solidFill>
                  <a:prstClr val="black"/>
                </a:solidFill>
                <a:latin typeface="Century Gothic" panose="020F0302020204030204"/>
                <a:sym typeface="Wingdings" panose="05000000000000000000" pitchFamily="2" charset="2"/>
              </a:rPr>
              <a:t>Exkurs:</a:t>
            </a:r>
          </a:p>
          <a:p>
            <a:r>
              <a:rPr lang="de-DE" sz="1200" dirty="0">
                <a:solidFill>
                  <a:prstClr val="black"/>
                </a:solidFill>
                <a:latin typeface="Century Gothic" panose="020F0302020204030204"/>
                <a:sym typeface="Wingdings" panose="05000000000000000000" pitchFamily="2" charset="2"/>
              </a:rPr>
              <a:t> Auf den nächsten Seiten finden Sie nähere Erläuterungen zum Umgang mit dem Aufgabenkatalog.</a:t>
            </a:r>
            <a:endParaRPr lang="de-DE" sz="1200" dirty="0">
              <a:solidFill>
                <a:prstClr val="black"/>
              </a:solidFill>
              <a:latin typeface="Century Gothic" panose="020F0302020204030204"/>
            </a:endParaRPr>
          </a:p>
        </p:txBody>
      </p:sp>
      <p:sp>
        <p:nvSpPr>
          <p:cNvPr id="2" name="Textfeld 1">
            <a:extLst>
              <a:ext uri="{FF2B5EF4-FFF2-40B4-BE49-F238E27FC236}">
                <a16:creationId xmlns:a16="http://schemas.microsoft.com/office/drawing/2014/main" id="{A44C6B07-3848-ACA6-65E0-709486B3848E}"/>
              </a:ext>
            </a:extLst>
          </p:cNvPr>
          <p:cNvSpPr txBox="1"/>
          <p:nvPr/>
        </p:nvSpPr>
        <p:spPr>
          <a:xfrm>
            <a:off x="995883" y="1621803"/>
            <a:ext cx="1177474" cy="430887"/>
          </a:xfrm>
          <a:prstGeom prst="rect">
            <a:avLst/>
          </a:prstGeom>
          <a:solidFill>
            <a:schemeClr val="bg1"/>
          </a:solidFill>
        </p:spPr>
        <p:txBody>
          <a:bodyPr wrap="square" rtlCol="0">
            <a:spAutoFit/>
          </a:bodyPr>
          <a:lstStyle/>
          <a:p>
            <a:r>
              <a:rPr lang="de-DE" sz="1050" b="1" dirty="0">
                <a:latin typeface="Arial" panose="020B0604020202020204" pitchFamily="34" charset="0"/>
                <a:cs typeface="Arial" panose="020B0604020202020204" pitchFamily="34" charset="0"/>
              </a:rPr>
              <a:t>Wettbewerbskategorie</a:t>
            </a:r>
          </a:p>
        </p:txBody>
      </p:sp>
    </p:spTree>
    <p:extLst>
      <p:ext uri="{BB962C8B-B14F-4D97-AF65-F5344CB8AC3E}">
        <p14:creationId xmlns:p14="http://schemas.microsoft.com/office/powerpoint/2010/main" val="130760830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1283</Words>
  <Application>Microsoft Office PowerPoint</Application>
  <PresentationFormat>Breitbild</PresentationFormat>
  <Paragraphs>185</Paragraphs>
  <Slides>14</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14</vt:i4>
      </vt:variant>
    </vt:vector>
  </HeadingPairs>
  <TitlesOfParts>
    <vt:vector size="20" baseType="lpstr">
      <vt:lpstr>Arial</vt:lpstr>
      <vt:lpstr>Calibri</vt:lpstr>
      <vt:lpstr>Calibri Light</vt:lpstr>
      <vt:lpstr>Century Gothic</vt:lpstr>
      <vt:lpstr>Taca Pro Light</vt:lpstr>
      <vt:lpstr>Office</vt:lpstr>
      <vt:lpstr>Ausfüllen der Aufgabenanmeldung für den Gärtnerischen Wettbewerb auf Bundesgartenschauen und Internationalen Gartenausstellungen  für Ausstellende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Klein, Corinna</dc:creator>
  <cp:lastModifiedBy>Nick Heim-Fischer</cp:lastModifiedBy>
  <cp:revision>298</cp:revision>
  <cp:lastPrinted>2022-05-19T12:34:44Z</cp:lastPrinted>
  <dcterms:created xsi:type="dcterms:W3CDTF">2021-12-30T10:15:07Z</dcterms:created>
  <dcterms:modified xsi:type="dcterms:W3CDTF">2025-07-09T09:12:58Z</dcterms:modified>
</cp:coreProperties>
</file>